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379" r:id="rId3"/>
    <p:sldId id="261" r:id="rId4"/>
    <p:sldId id="308" r:id="rId5"/>
    <p:sldId id="396" r:id="rId6"/>
    <p:sldId id="398" r:id="rId7"/>
    <p:sldId id="380" r:id="rId8"/>
    <p:sldId id="381" r:id="rId9"/>
    <p:sldId id="382" r:id="rId10"/>
    <p:sldId id="383" r:id="rId11"/>
    <p:sldId id="265" r:id="rId12"/>
    <p:sldId id="384" r:id="rId13"/>
    <p:sldId id="266" r:id="rId14"/>
    <p:sldId id="511" r:id="rId15"/>
    <p:sldId id="399" r:id="rId17"/>
    <p:sldId id="447" r:id="rId18"/>
    <p:sldId id="397" r:id="rId19"/>
    <p:sldId id="392" r:id="rId20"/>
    <p:sldId id="325" r:id="rId21"/>
    <p:sldId id="385" r:id="rId22"/>
    <p:sldId id="403" r:id="rId23"/>
    <p:sldId id="386" r:id="rId24"/>
    <p:sldId id="417" r:id="rId25"/>
    <p:sldId id="486" r:id="rId26"/>
    <p:sldId id="406" r:id="rId27"/>
    <p:sldId id="431" r:id="rId28"/>
    <p:sldId id="407" r:id="rId29"/>
    <p:sldId id="410" r:id="rId30"/>
    <p:sldId id="413" r:id="rId31"/>
    <p:sldId id="412" r:id="rId32"/>
    <p:sldId id="414" r:id="rId33"/>
    <p:sldId id="415" r:id="rId34"/>
    <p:sldId id="409" r:id="rId35"/>
    <p:sldId id="418" r:id="rId36"/>
    <p:sldId id="419" r:id="rId37"/>
    <p:sldId id="427" r:id="rId38"/>
    <p:sldId id="508" r:id="rId39"/>
    <p:sldId id="420" r:id="rId40"/>
    <p:sldId id="471" r:id="rId41"/>
    <p:sldId id="446" r:id="rId42"/>
    <p:sldId id="510" r:id="rId43"/>
    <p:sldId id="480" r:id="rId44"/>
    <p:sldId id="479" r:id="rId45"/>
    <p:sldId id="509" r:id="rId46"/>
    <p:sldId id="475" r:id="rId47"/>
    <p:sldId id="421" r:id="rId48"/>
    <p:sldId id="408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a Vergara Lopez" initials="MV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91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91278"/>
  </p:normalViewPr>
  <p:slideViewPr>
    <p:cSldViewPr snapToGrid="0" snapToObjects="1">
      <p:cViewPr varScale="1">
        <p:scale>
          <a:sx n="68" d="100"/>
          <a:sy n="68" d="100"/>
        </p:scale>
        <p:origin x="3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9T11:03:37.670" idx="1">
    <p:pos x="10" y="10"/>
    <p:text>Completar (Marce)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2E4C7-2DBC-45BC-B933-FAAF417E8C6B}" type="doc">
      <dgm:prSet loTypeId="list" loCatId="list" qsTypeId="urn:microsoft.com/office/officeart/2005/8/quickstyle/simple3" qsCatId="simple" csTypeId="urn:microsoft.com/office/officeart/2005/8/colors/colorful2" csCatId="accent1" phldr="0"/>
      <dgm:spPr/>
      <dgm:t>
        <a:bodyPr/>
        <a:p>
          <a:endParaRPr lang="zh-CN" altLang="en-US"/>
        </a:p>
      </dgm:t>
    </dgm:pt>
    <dgm:pt modelId="{4EB9F3F7-95C0-44DA-ADD9-5A63F3E0564E}">
      <dgm:prSet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sz="1400" b="1">
              <a:latin typeface="Tahoma" panose="020B0604030504040204" pitchFamily="34" charset="0"/>
            </a:rPr>
            <a:t>Certified Scrum Máster</a:t>
          </a:r>
          <a:r>
            <a:rPr lang="es-CO" sz="1400" b="1">
              <a:latin typeface="Tahoma" panose="020B0604030504040204" pitchFamily="34" charset="0"/>
            </a:rPr>
            <a:t> (CSM)</a:t>
          </a:r>
          <a:r>
            <a:rPr lang="es-CO" sz="1200">
              <a:latin typeface="Tahoma" panose="020B0604030504040204" pitchFamily="34" charset="0"/>
            </a:rPr>
            <a:t> </a:t>
          </a:r>
          <a:endParaRPr lang="es-CO" sz="1200">
            <a:latin typeface="Tahoma" panose="020B0604030504040204" pitchFamily="34" charset="0"/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sz="1200">
              <a:latin typeface="Tahoma" panose="020B0604030504040204" pitchFamily="34" charset="0"/>
            </a:rPr>
            <a:t>esencial para entender las prácticas y los valores de Scrum y las estrategias de aplicación.</a:t>
          </a:r>
          <a:r>
            <a:rPr lang="es-CO" sz="1200">
              <a:latin typeface="Tahoma" panose="020B0604030504040204" pitchFamily="34" charset="0"/>
            </a:rPr>
            <a:t/>
          </a:r>
          <a:endParaRPr lang="es-CO" sz="1200">
            <a:latin typeface="Tahoma" panose="020B0604030504040204" pitchFamily="34" charset="0"/>
          </a:endParaRPr>
        </a:p>
      </dgm:t>
    </dgm:pt>
    <dgm:pt modelId="{91A56236-88B4-4767-A83F-E151248AB816}" cxnId="{D11FDA1F-C0CC-4364-B24E-3EC757A6D3E1}" type="parTrans">
      <dgm:prSet/>
      <dgm:spPr/>
    </dgm:pt>
    <dgm:pt modelId="{C9CC3102-7AEA-464B-AE17-A64B2D32FE06}" cxnId="{D11FDA1F-C0CC-4364-B24E-3EC757A6D3E1}" type="sibTrans">
      <dgm:prSet/>
      <dgm:spPr/>
    </dgm:pt>
    <dgm:pt modelId="{DA79131F-50E0-42E8-AF26-CA282D444FA1}">
      <dgm:prSet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1400" b="1">
              <a:latin typeface="Tahoma" panose="020B0604030504040204" pitchFamily="34" charset="0"/>
            </a:rPr>
            <a:t>Certified Scrum Product Owner (CSPO)</a:t>
          </a:r>
          <a:endParaRPr altLang="en-US" sz="1400" b="1">
            <a:latin typeface="Tahoma" panose="020B0604030504040204" pitchFamily="34" charset="0"/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1200">
              <a:latin typeface="Tahoma" panose="020B0604030504040204" pitchFamily="34" charset="0"/>
            </a:rPr>
            <a:t>está enfocado en la función del Product Owner, que corresponde al cliente de cada proyecto.</a:t>
          </a:r>
          <a:r>
            <a:rPr altLang="en-US" sz="1200">
              <a:latin typeface="Tahoma" panose="020B0604030504040204" pitchFamily="34" charset="0"/>
            </a:rPr>
            <a:t/>
          </a:r>
          <a:endParaRPr altLang="en-US" sz="1200">
            <a:latin typeface="Tahoma" panose="020B0604030504040204" pitchFamily="34" charset="0"/>
          </a:endParaRPr>
        </a:p>
      </dgm:t>
    </dgm:pt>
    <dgm:pt modelId="{3CD07629-0351-4D1C-9286-8E7F72603241}" cxnId="{5FEAC9C5-721A-41E3-A2B7-92D9BEF62994}" type="parTrans">
      <dgm:prSet/>
      <dgm:spPr/>
    </dgm:pt>
    <dgm:pt modelId="{E9B51329-643C-4EBC-AF0E-C18C36C6A8E2}" cxnId="{5FEAC9C5-721A-41E3-A2B7-92D9BEF62994}" type="sibTrans">
      <dgm:prSet/>
      <dgm:spPr/>
    </dgm:pt>
    <dgm:pt modelId="{DA8A2D07-F387-4404-9FCB-397A6A028210}">
      <dgm:prSet phldrT="[Text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algn="ctr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b="1">
              <a:latin typeface="Tahoma" panose="020B0604030504040204" pitchFamily="34" charset="0"/>
            </a:rPr>
            <a:t>Certified Scrum Developer (CSD)</a:t>
          </a:r>
          <a:endParaRPr lang="zh-CN" altLang="en-US" sz="1400" b="1">
            <a:latin typeface="Tahoma" panose="020B0604030504040204" pitchFamily="34" charset="0"/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s-CO" altLang="zh-CN" sz="1200">
              <a:latin typeface="Tahoma" panose="020B0604030504040204" pitchFamily="34" charset="0"/>
            </a:rPr>
            <a:t>ce</a:t>
          </a:r>
          <a:r>
            <a:rPr lang="zh-CN" altLang="en-US" sz="1200">
              <a:latin typeface="Tahoma" panose="020B0604030504040204" pitchFamily="34" charset="0"/>
            </a:rPr>
            <a:t>rtifica el dominio de los principios de Scrum y las habilidades requeridas para su implementación.</a:t>
          </a:r>
          <a:r>
            <a:rPr lang="zh-CN" altLang="en-US" sz="1200">
              <a:latin typeface="Tahoma" panose="020B0604030504040204" pitchFamily="34" charset="0"/>
            </a:rPr>
            <a:t/>
          </a:r>
          <a:endParaRPr lang="zh-CN" altLang="en-US" sz="1200">
            <a:latin typeface="Tahoma" panose="020B0604030504040204" pitchFamily="34" charset="0"/>
          </a:endParaRPr>
        </a:p>
      </dgm:t>
    </dgm:pt>
    <dgm:pt modelId="{6834AA20-CCB2-4B69-B573-CB4D31C014E6}" cxnId="{2AE25F79-A225-41AC-ABCD-DE3790B06109}" type="parTrans">
      <dgm:prSet/>
      <dgm:spPr/>
      <dgm:t>
        <a:bodyPr/>
        <a:p>
          <a:endParaRPr lang="zh-CN" altLang="en-US"/>
        </a:p>
      </dgm:t>
    </dgm:pt>
    <dgm:pt modelId="{8755279E-20A5-4AEE-BDD2-C54EFA6328A6}" cxnId="{2AE25F79-A225-41AC-ABCD-DE3790B06109}" type="sibTrans">
      <dgm:prSet/>
      <dgm:spPr/>
      <dgm:t>
        <a:bodyPr/>
        <a:p>
          <a:endParaRPr lang="zh-CN" altLang="en-US"/>
        </a:p>
      </dgm:t>
    </dgm:pt>
    <dgm:pt modelId="{D7AF1C1D-144B-4B25-A777-792381B7ED5B}">
      <dgm:prSet phldrT="[Text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>
              <a:latin typeface="Tahoma" panose="020B0604030504040204" pitchFamily="34" charset="0"/>
            </a:rPr>
            <a:t>Certified Scrum Professional (CSP)</a:t>
          </a:r>
          <a:endParaRPr lang="zh-CN" altLang="en-US" sz="1400" b="1">
            <a:latin typeface="Tahoma" panose="020B0604030504040204" pitchFamily="34" charset="0"/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>
              <a:latin typeface="Tahoma" panose="020B0604030504040204" pitchFamily="34" charset="0"/>
            </a:rPr>
            <a:t>dirigido a los profesionales que hayan alcanzado las tres certificaciones anteriores y demuestren su experiencia en el dominio de la herramienta,</a:t>
          </a:r>
          <a:r>
            <a:rPr lang="zh-CN" altLang="en-US" sz="1200">
              <a:latin typeface="Tahoma" panose="020B0604030504040204" pitchFamily="34" charset="0"/>
            </a:rPr>
            <a:t/>
          </a:r>
          <a:endParaRPr lang="zh-CN" altLang="en-US" sz="1200">
            <a:latin typeface="Tahoma" panose="020B0604030504040204" pitchFamily="34" charset="0"/>
          </a:endParaRPr>
        </a:p>
      </dgm:t>
    </dgm:pt>
    <dgm:pt modelId="{24B9E243-8415-4A77-8486-6B84ADEA7DB0}" cxnId="{40ECDDD1-D26C-4866-B09F-206F1C0E1C75}" type="parTrans">
      <dgm:prSet/>
      <dgm:spPr/>
      <dgm:t>
        <a:bodyPr/>
        <a:p>
          <a:endParaRPr lang="zh-CN" altLang="en-US"/>
        </a:p>
      </dgm:t>
    </dgm:pt>
    <dgm:pt modelId="{B5AE4F68-C44C-4384-AF42-66197C13C64E}" cxnId="{40ECDDD1-D26C-4866-B09F-206F1C0E1C75}" type="sibTrans">
      <dgm:prSet/>
      <dgm:spPr/>
      <dgm:t>
        <a:bodyPr/>
        <a:p>
          <a:endParaRPr lang="zh-CN" altLang="en-US"/>
        </a:p>
      </dgm:t>
    </dgm:pt>
    <dgm:pt modelId="{07FA4ADD-8D96-4B06-AE7F-902B878DD8B1}">
      <dgm:prSet phldrT="[Text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algn="ctr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400" b="1">
              <a:latin typeface="Tahoma" panose="020B0604030504040204" pitchFamily="34" charset="0"/>
            </a:rPr>
            <a:t>Certified Scrum Coach (CSC)</a:t>
          </a:r>
          <a:endParaRPr lang="zh-CN" altLang="en-US" sz="1400" b="1">
            <a:latin typeface="Tahoma" panose="020B0604030504040204" pitchFamily="34" charset="0"/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200">
              <a:latin typeface="Tahoma" panose="020B0604030504040204" pitchFamily="34" charset="0"/>
            </a:rPr>
            <a:t>esta certificación está dirigido a los expertos en Scrum, tanto en la teoría como en el plano práctico.</a:t>
          </a:r>
          <a:r>
            <a:rPr lang="zh-CN" altLang="en-US" sz="1200">
              <a:latin typeface="Tahoma" panose="020B0604030504040204" pitchFamily="34" charset="0"/>
            </a:rPr>
            <a:t/>
          </a:r>
          <a:endParaRPr lang="zh-CN" altLang="en-US" sz="1200">
            <a:latin typeface="Tahoma" panose="020B0604030504040204" pitchFamily="34" charset="0"/>
          </a:endParaRPr>
        </a:p>
      </dgm:t>
    </dgm:pt>
    <dgm:pt modelId="{A8B4A2D4-51F6-4657-92F3-DB580AE5F569}" cxnId="{9C2EBEC5-4131-4CF5-A87C-363827A28A2A}" type="parTrans">
      <dgm:prSet/>
      <dgm:spPr/>
      <dgm:t>
        <a:bodyPr/>
        <a:p>
          <a:endParaRPr lang="zh-CN" altLang="en-US"/>
        </a:p>
      </dgm:t>
    </dgm:pt>
    <dgm:pt modelId="{33BF6C47-5256-4D8E-874B-728742A8CEC4}" cxnId="{9C2EBEC5-4131-4CF5-A87C-363827A28A2A}" type="sibTrans">
      <dgm:prSet/>
      <dgm:spPr/>
      <dgm:t>
        <a:bodyPr/>
        <a:p>
          <a:endParaRPr lang="zh-CN" altLang="en-US"/>
        </a:p>
      </dgm:t>
    </dgm:pt>
    <dgm:pt modelId="{34911F25-DB21-4830-9DA2-8063EA48CA4C}">
      <dgm:prSet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1400" b="1">
              <a:latin typeface="Tahoma" panose="020B0604030504040204" pitchFamily="34" charset="0"/>
            </a:rPr>
            <a:t>Certified Scrum Trainer (CST)</a:t>
          </a:r>
          <a:endParaRPr altLang="en-US" sz="1400" b="1">
            <a:latin typeface="Tahoma" panose="020B0604030504040204" pitchFamily="34" charset="0"/>
          </a:endParaRPr>
        </a:p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 sz="1200">
              <a:latin typeface="Tahoma" panose="020B0604030504040204" pitchFamily="34" charset="0"/>
            </a:rPr>
            <a:t>los profesionales que alcanzan este grado están capacitados para dictar los cursos CSM y CSPO.</a:t>
          </a:r>
          <a:r>
            <a:rPr altLang="en-US" sz="1200">
              <a:latin typeface="Tahoma" panose="020B0604030504040204" pitchFamily="34" charset="0"/>
            </a:rPr>
            <a:t/>
          </a:r>
          <a:endParaRPr altLang="en-US" sz="1200">
            <a:latin typeface="Tahoma" panose="020B0604030504040204" pitchFamily="34" charset="0"/>
          </a:endParaRPr>
        </a:p>
      </dgm:t>
    </dgm:pt>
    <dgm:pt modelId="{20A9B77B-AAD6-4518-8BC2-21BA1094E367}" cxnId="{9A2F5E59-4B0B-4912-BD40-C474E143BA06}" type="parTrans">
      <dgm:prSet/>
      <dgm:spPr/>
    </dgm:pt>
    <dgm:pt modelId="{F0AAF92C-29A2-4F83-B2AB-FB6167E11240}" cxnId="{9A2F5E59-4B0B-4912-BD40-C474E143BA06}" type="sibTrans">
      <dgm:prSet/>
      <dgm:spPr/>
    </dgm:pt>
    <dgm:pt modelId="{DE36D10E-86CD-4C6D-B150-31E525EF527D}" type="pres">
      <dgm:prSet presAssocID="{ACB2E4C7-2DBC-45BC-B933-FAAF417E8C6B}" presName="Name0" presStyleCnt="0">
        <dgm:presLayoutVars>
          <dgm:dir/>
          <dgm:resizeHandles val="exact"/>
        </dgm:presLayoutVars>
      </dgm:prSet>
      <dgm:spPr/>
    </dgm:pt>
    <dgm:pt modelId="{54045038-4995-4BB6-A88A-2549EC5E316E}" type="pres">
      <dgm:prSet presAssocID="{4EB9F3F7-95C0-44DA-ADD9-5A63F3E0564E}" presName="node" presStyleLbl="node1" presStyleIdx="0" presStyleCnt="6">
        <dgm:presLayoutVars>
          <dgm:bulletEnabled val="1"/>
        </dgm:presLayoutVars>
      </dgm:prSet>
      <dgm:spPr/>
    </dgm:pt>
    <dgm:pt modelId="{E83A220E-2962-4876-AEE4-96A466EB65BA}" type="pres">
      <dgm:prSet presAssocID="{C9CC3102-7AEA-464B-AE17-A64B2D32FE06}" presName="sibTrans" presStyleCnt="0"/>
      <dgm:spPr/>
    </dgm:pt>
    <dgm:pt modelId="{D53BE635-8BDE-4371-AC59-56DE1368D483}" type="pres">
      <dgm:prSet presAssocID="{DA79131F-50E0-42E8-AF26-CA282D444FA1}" presName="node" presStyleLbl="node1" presStyleIdx="1" presStyleCnt="6">
        <dgm:presLayoutVars>
          <dgm:bulletEnabled val="1"/>
        </dgm:presLayoutVars>
      </dgm:prSet>
      <dgm:spPr/>
    </dgm:pt>
    <dgm:pt modelId="{B3C65F14-9E68-4E29-9EB9-12B7DBD151A2}" type="pres">
      <dgm:prSet presAssocID="{E9B51329-643C-4EBC-AF0E-C18C36C6A8E2}" presName="sibTrans" presStyleCnt="0"/>
      <dgm:spPr/>
    </dgm:pt>
    <dgm:pt modelId="{E561ED5B-86C5-4F33-9AFB-CF29287F5ADA}" type="pres">
      <dgm:prSet presAssocID="{DA8A2D07-F387-4404-9FCB-397A6A028210}" presName="node" presStyleLbl="node1" presStyleIdx="2" presStyleCnt="6">
        <dgm:presLayoutVars>
          <dgm:bulletEnabled val="1"/>
        </dgm:presLayoutVars>
      </dgm:prSet>
      <dgm:spPr/>
    </dgm:pt>
    <dgm:pt modelId="{2AE1D4D4-A63C-4622-84B0-74ED38324CB1}" type="pres">
      <dgm:prSet presAssocID="{8755279E-20A5-4AEE-BDD2-C54EFA6328A6}" presName="sibTrans" presStyleCnt="0"/>
      <dgm:spPr/>
    </dgm:pt>
    <dgm:pt modelId="{CB90536C-45AA-4FBE-BCAF-99890DDD97C8}" type="pres">
      <dgm:prSet presAssocID="{D7AF1C1D-144B-4B25-A777-792381B7ED5B}" presName="node" presStyleLbl="node1" presStyleIdx="3" presStyleCnt="6">
        <dgm:presLayoutVars>
          <dgm:bulletEnabled val="1"/>
        </dgm:presLayoutVars>
      </dgm:prSet>
      <dgm:spPr/>
    </dgm:pt>
    <dgm:pt modelId="{155DCBB0-73F9-4F8F-A361-B90F0294764B}" type="pres">
      <dgm:prSet presAssocID="{B5AE4F68-C44C-4384-AF42-66197C13C64E}" presName="sibTrans" presStyleCnt="0"/>
      <dgm:spPr/>
    </dgm:pt>
    <dgm:pt modelId="{35A89FA7-451D-44F0-A02E-1277ECD1BBE6}" type="pres">
      <dgm:prSet presAssocID="{07FA4ADD-8D96-4B06-AE7F-902B878DD8B1}" presName="node" presStyleLbl="node1" presStyleIdx="4" presStyleCnt="6">
        <dgm:presLayoutVars>
          <dgm:bulletEnabled val="1"/>
        </dgm:presLayoutVars>
      </dgm:prSet>
      <dgm:spPr/>
    </dgm:pt>
    <dgm:pt modelId="{1E71E8E4-FB13-4456-A652-FAD9F3288FB3}" type="pres">
      <dgm:prSet presAssocID="{33BF6C47-5256-4D8E-874B-728742A8CEC4}" presName="sibTrans" presStyleCnt="0"/>
      <dgm:spPr/>
    </dgm:pt>
    <dgm:pt modelId="{FD0B9445-1CAC-4207-B5F1-FDA9625087FB}" type="pres">
      <dgm:prSet presAssocID="{34911F25-DB21-4830-9DA2-8063EA48CA4C}" presName="node" presStyleLbl="node1" presStyleIdx="5" presStyleCnt="6">
        <dgm:presLayoutVars>
          <dgm:bulletEnabled val="1"/>
        </dgm:presLayoutVars>
      </dgm:prSet>
      <dgm:spPr/>
    </dgm:pt>
  </dgm:ptLst>
  <dgm:cxnLst>
    <dgm:cxn modelId="{D11FDA1F-C0CC-4364-B24E-3EC757A6D3E1}" srcId="{ACB2E4C7-2DBC-45BC-B933-FAAF417E8C6B}" destId="{4EB9F3F7-95C0-44DA-ADD9-5A63F3E0564E}" srcOrd="0" destOrd="0" parTransId="{91A56236-88B4-4767-A83F-E151248AB816}" sibTransId="{C9CC3102-7AEA-464B-AE17-A64B2D32FE06}"/>
    <dgm:cxn modelId="{5FEAC9C5-721A-41E3-A2B7-92D9BEF62994}" srcId="{ACB2E4C7-2DBC-45BC-B933-FAAF417E8C6B}" destId="{DA79131F-50E0-42E8-AF26-CA282D444FA1}" srcOrd="1" destOrd="0" parTransId="{3CD07629-0351-4D1C-9286-8E7F72603241}" sibTransId="{E9B51329-643C-4EBC-AF0E-C18C36C6A8E2}"/>
    <dgm:cxn modelId="{2AE25F79-A225-41AC-ABCD-DE3790B06109}" srcId="{ACB2E4C7-2DBC-45BC-B933-FAAF417E8C6B}" destId="{DA8A2D07-F387-4404-9FCB-397A6A028210}" srcOrd="2" destOrd="0" parTransId="{6834AA20-CCB2-4B69-B573-CB4D31C014E6}" sibTransId="{8755279E-20A5-4AEE-BDD2-C54EFA6328A6}"/>
    <dgm:cxn modelId="{40ECDDD1-D26C-4866-B09F-206F1C0E1C75}" srcId="{ACB2E4C7-2DBC-45BC-B933-FAAF417E8C6B}" destId="{D7AF1C1D-144B-4B25-A777-792381B7ED5B}" srcOrd="3" destOrd="0" parTransId="{24B9E243-8415-4A77-8486-6B84ADEA7DB0}" sibTransId="{B5AE4F68-C44C-4384-AF42-66197C13C64E}"/>
    <dgm:cxn modelId="{9C2EBEC5-4131-4CF5-A87C-363827A28A2A}" srcId="{ACB2E4C7-2DBC-45BC-B933-FAAF417E8C6B}" destId="{07FA4ADD-8D96-4B06-AE7F-902B878DD8B1}" srcOrd="4" destOrd="0" parTransId="{A8B4A2D4-51F6-4657-92F3-DB580AE5F569}" sibTransId="{33BF6C47-5256-4D8E-874B-728742A8CEC4}"/>
    <dgm:cxn modelId="{9A2F5E59-4B0B-4912-BD40-C474E143BA06}" srcId="{ACB2E4C7-2DBC-45BC-B933-FAAF417E8C6B}" destId="{34911F25-DB21-4830-9DA2-8063EA48CA4C}" srcOrd="5" destOrd="0" parTransId="{20A9B77B-AAD6-4518-8BC2-21BA1094E367}" sibTransId="{F0AAF92C-29A2-4F83-B2AB-FB6167E11240}"/>
    <dgm:cxn modelId="{64A442A0-618A-4BEC-B599-4672DC8B07A5}" type="presOf" srcId="{ACB2E4C7-2DBC-45BC-B933-FAAF417E8C6B}" destId="{DE36D10E-86CD-4C6D-B150-31E525EF527D}" srcOrd="0" destOrd="0" presId="urn:microsoft.com/office/officeart/2005/8/layout/hList6"/>
    <dgm:cxn modelId="{F0E7CE23-92B3-4600-9F72-5F1BEE68F9C4}" type="presParOf" srcId="{DE36D10E-86CD-4C6D-B150-31E525EF527D}" destId="{54045038-4995-4BB6-A88A-2549EC5E316E}" srcOrd="0" destOrd="0" presId="urn:microsoft.com/office/officeart/2005/8/layout/hList6"/>
    <dgm:cxn modelId="{66A40294-85B0-4843-BB04-07833A9ECD5E}" type="presOf" srcId="{4EB9F3F7-95C0-44DA-ADD9-5A63F3E0564E}" destId="{54045038-4995-4BB6-A88A-2549EC5E316E}" srcOrd="0" destOrd="0" presId="urn:microsoft.com/office/officeart/2005/8/layout/hList6"/>
    <dgm:cxn modelId="{F3948E5E-5080-449C-9CDB-E5FE0AC7C12D}" type="presParOf" srcId="{DE36D10E-86CD-4C6D-B150-31E525EF527D}" destId="{E83A220E-2962-4876-AEE4-96A466EB65BA}" srcOrd="1" destOrd="0" presId="urn:microsoft.com/office/officeart/2005/8/layout/hList6"/>
    <dgm:cxn modelId="{5445FCBB-FFA0-4E58-9843-3B22CD1C9FDF}" type="presParOf" srcId="{DE36D10E-86CD-4C6D-B150-31E525EF527D}" destId="{D53BE635-8BDE-4371-AC59-56DE1368D483}" srcOrd="2" destOrd="0" presId="urn:microsoft.com/office/officeart/2005/8/layout/hList6"/>
    <dgm:cxn modelId="{78A9CE19-146B-499D-BCE0-52485D316C86}" type="presOf" srcId="{DA79131F-50E0-42E8-AF26-CA282D444FA1}" destId="{D53BE635-8BDE-4371-AC59-56DE1368D483}" srcOrd="0" destOrd="0" presId="urn:microsoft.com/office/officeart/2005/8/layout/hList6"/>
    <dgm:cxn modelId="{857B8F73-9516-4532-879D-304AE79BE180}" type="presParOf" srcId="{DE36D10E-86CD-4C6D-B150-31E525EF527D}" destId="{B3C65F14-9E68-4E29-9EB9-12B7DBD151A2}" srcOrd="3" destOrd="0" presId="urn:microsoft.com/office/officeart/2005/8/layout/hList6"/>
    <dgm:cxn modelId="{D8F56CA7-C89E-4171-85D4-DC3DD7C887EE}" type="presParOf" srcId="{DE36D10E-86CD-4C6D-B150-31E525EF527D}" destId="{E561ED5B-86C5-4F33-9AFB-CF29287F5ADA}" srcOrd="4" destOrd="0" presId="urn:microsoft.com/office/officeart/2005/8/layout/hList6"/>
    <dgm:cxn modelId="{DDFF30F7-4B31-4519-8BE9-0D72EDC1C279}" type="presOf" srcId="{DA8A2D07-F387-4404-9FCB-397A6A028210}" destId="{E561ED5B-86C5-4F33-9AFB-CF29287F5ADA}" srcOrd="0" destOrd="0" presId="urn:microsoft.com/office/officeart/2005/8/layout/hList6"/>
    <dgm:cxn modelId="{1DD20FC6-A176-4425-A76E-9B290C661DF0}" type="presParOf" srcId="{DE36D10E-86CD-4C6D-B150-31E525EF527D}" destId="{2AE1D4D4-A63C-4622-84B0-74ED38324CB1}" srcOrd="5" destOrd="0" presId="urn:microsoft.com/office/officeart/2005/8/layout/hList6"/>
    <dgm:cxn modelId="{319AAEEC-6A05-4D09-B123-ABB96FBF033B}" type="presParOf" srcId="{DE36D10E-86CD-4C6D-B150-31E525EF527D}" destId="{CB90536C-45AA-4FBE-BCAF-99890DDD97C8}" srcOrd="6" destOrd="0" presId="urn:microsoft.com/office/officeart/2005/8/layout/hList6"/>
    <dgm:cxn modelId="{D722BB0D-5E52-45CC-B650-7BDB3DB016EC}" type="presOf" srcId="{D7AF1C1D-144B-4B25-A777-792381B7ED5B}" destId="{CB90536C-45AA-4FBE-BCAF-99890DDD97C8}" srcOrd="0" destOrd="0" presId="urn:microsoft.com/office/officeart/2005/8/layout/hList6"/>
    <dgm:cxn modelId="{3F4C1751-2D15-42EC-AC3D-71D7349838E7}" type="presParOf" srcId="{DE36D10E-86CD-4C6D-B150-31E525EF527D}" destId="{155DCBB0-73F9-4F8F-A361-B90F0294764B}" srcOrd="7" destOrd="0" presId="urn:microsoft.com/office/officeart/2005/8/layout/hList6"/>
    <dgm:cxn modelId="{0681F477-05EB-4881-BA0B-0C84AC20224F}" type="presParOf" srcId="{DE36D10E-86CD-4C6D-B150-31E525EF527D}" destId="{35A89FA7-451D-44F0-A02E-1277ECD1BBE6}" srcOrd="8" destOrd="0" presId="urn:microsoft.com/office/officeart/2005/8/layout/hList6"/>
    <dgm:cxn modelId="{45E56224-7F0B-4CAE-93E6-E2633830085A}" type="presOf" srcId="{07FA4ADD-8D96-4B06-AE7F-902B878DD8B1}" destId="{35A89FA7-451D-44F0-A02E-1277ECD1BBE6}" srcOrd="0" destOrd="0" presId="urn:microsoft.com/office/officeart/2005/8/layout/hList6"/>
    <dgm:cxn modelId="{0A7BF5D5-A14E-44F7-B0F6-99C245FFEE02}" type="presParOf" srcId="{DE36D10E-86CD-4C6D-B150-31E525EF527D}" destId="{1E71E8E4-FB13-4456-A652-FAD9F3288FB3}" srcOrd="9" destOrd="0" presId="urn:microsoft.com/office/officeart/2005/8/layout/hList6"/>
    <dgm:cxn modelId="{1EC25C73-ABF6-4D6D-8BE8-C619506A4B11}" type="presParOf" srcId="{DE36D10E-86CD-4C6D-B150-31E525EF527D}" destId="{FD0B9445-1CAC-4207-B5F1-FDA9625087FB}" srcOrd="10" destOrd="0" presId="urn:microsoft.com/office/officeart/2005/8/layout/hList6"/>
    <dgm:cxn modelId="{F48EBCA7-037B-4F21-A63B-045ECDA407C0}" type="presOf" srcId="{34911F25-DB21-4830-9DA2-8063EA48CA4C}" destId="{FD0B9445-1CAC-4207-B5F1-FDA9625087FB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hierarchy" loCatId="hierarchy" qsTypeId="urn:microsoft.com/office/officeart/2005/8/quickstyle/simple5" qsCatId="simple" csTypeId="urn:microsoft.com/office/officeart/2005/8/colors/accent0_1" csCatId="accent1" phldr="0"/>
      <dgm:spPr/>
      <dgm:t>
        <a:bodyPr/>
        <a:p>
          <a:endParaRPr lang="zh-CN" altLang="en-US"/>
        </a:p>
      </dgm:t>
    </dgm:pt>
    <dgm:pt modelId="{47C757F0-AA23-46BE-9311-EA432CDEEAA1}">
      <dgm:prSet phldrT="[Text]"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 b="1"/>
            <a:t>VP IT</a:t>
          </a:r>
          <a:endParaRPr lang="es-CO" altLang="zh-CN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/>
            <a:t>Mario Ferman</a:t>
          </a:r>
          <a:r>
            <a:rPr lang="es-CO" altLang="zh-CN"/>
            <a:t/>
          </a:r>
          <a:endParaRPr lang="es-CO" altLang="zh-CN"/>
        </a:p>
      </dgm:t>
    </dgm:pt>
    <dgm:pt modelId="{AB39B06D-FE6C-48B2-B5B4-77CD0C8CF7AD}" cxnId="{8954FE1F-DBDF-4D14-85A9-8C3AAB664CB5}" type="parTrans">
      <dgm:prSet/>
      <dgm:spPr/>
      <dgm:t>
        <a:bodyPr/>
        <a:p>
          <a:endParaRPr lang="zh-CN" altLang="en-US"/>
        </a:p>
      </dgm:t>
    </dgm:pt>
    <dgm:pt modelId="{DF0D1C21-B79E-4875-B7FA-EF183CB48B88}" cxnId="{8954FE1F-DBDF-4D14-85A9-8C3AAB664CB5}" type="sibTrans">
      <dgm:prSet/>
      <dgm:spPr/>
      <dgm:t>
        <a:bodyPr/>
        <a:p>
          <a:endParaRPr lang="zh-CN" altLang="en-US"/>
        </a:p>
      </dgm:t>
    </dgm:pt>
    <dgm:pt modelId="{12714FC6-8B41-47E5-91DD-F02D34D23B93}">
      <dgm:prSet phldrT="[Text]"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 b="1"/>
            <a:t>PMO</a:t>
          </a:r>
          <a:endParaRPr lang="es-CO" altLang="zh-CN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/>
            <a:t>Beatriz Lamata</a:t>
          </a:r>
          <a:r>
            <a:rPr lang="es-CO" altLang="zh-CN"/>
            <a:t/>
          </a:r>
          <a:endParaRPr lang="es-CO" altLang="zh-CN"/>
        </a:p>
      </dgm:t>
    </dgm:pt>
    <dgm:pt modelId="{EACD17F5-D793-4A43-B489-D1804D50CFEF}" cxnId="{06905BFD-E3EF-4D11-A6BF-D9B626AB1A46}" type="parTrans">
      <dgm:prSet/>
      <dgm:spPr/>
      <dgm:t>
        <a:bodyPr/>
        <a:p>
          <a:endParaRPr lang="zh-CN" altLang="en-US"/>
        </a:p>
      </dgm:t>
    </dgm:pt>
    <dgm:pt modelId="{FA45D93F-0724-4936-AA45-E6762732A19D}" cxnId="{06905BFD-E3EF-4D11-A6BF-D9B626AB1A46}" type="sibTrans">
      <dgm:prSet/>
      <dgm:spPr/>
      <dgm:t>
        <a:bodyPr/>
        <a:p>
          <a:endParaRPr lang="zh-CN" altLang="en-US"/>
        </a:p>
      </dgm:t>
    </dgm:pt>
    <dgm:pt modelId="{B6C81A2F-F6DC-4085-93F1-B67BBA2BF41E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/>
            <a:t>PM</a:t>
          </a:r>
          <a:r>
            <a:rPr lang="es-CO" b="1"/>
            <a:t/>
          </a:r>
          <a:endParaRPr lang="es-CO" b="1"/>
        </a:p>
      </dgm:t>
    </dgm:pt>
    <dgm:pt modelId="{ABE9D126-BDC7-4CE1-A739-BB3E2119DBC5}" cxnId="{D071F2F0-4487-40FE-890F-16815D2A7BEF}" type="parTrans">
      <dgm:prSet/>
      <dgm:spPr/>
    </dgm:pt>
    <dgm:pt modelId="{323ACC9A-BE0E-4D9C-8BA3-7F8A4862B5A3}" cxnId="{D071F2F0-4487-40FE-890F-16815D2A7BEF}" type="sibTrans">
      <dgm:prSet/>
      <dgm:spPr/>
    </dgm:pt>
    <dgm:pt modelId="{4EC42421-831D-4CD3-8215-2AF4300F9C01}">
      <dgm:prSet phldrT="[Text]"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 b="1"/>
            <a:t>CPN</a:t>
          </a:r>
          <a:endParaRPr lang="es-CO" altLang="zh-CN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/>
            <a:t>Magdiel Guardado</a:t>
          </a:r>
          <a:r>
            <a:rPr lang="es-CO" altLang="zh-CN"/>
            <a:t/>
          </a:r>
          <a:endParaRPr lang="es-CO" altLang="zh-CN"/>
        </a:p>
      </dgm:t>
    </dgm:pt>
    <dgm:pt modelId="{8D5FB264-0A5C-4C3A-85B7-453D9BD837DF}" cxnId="{6D052035-6815-480C-B3C6-D95F1CEA27AC}" type="parTrans">
      <dgm:prSet/>
      <dgm:spPr/>
      <dgm:t>
        <a:bodyPr/>
        <a:p>
          <a:endParaRPr lang="zh-CN" altLang="en-US"/>
        </a:p>
      </dgm:t>
    </dgm:pt>
    <dgm:pt modelId="{A1825131-D805-48C8-BFCE-E45C02E6F5CE}" cxnId="{6D052035-6815-480C-B3C6-D95F1CEA27AC}" type="sibTrans">
      <dgm:prSet/>
      <dgm:spPr/>
      <dgm:t>
        <a:bodyPr/>
        <a:p>
          <a:endParaRPr lang="zh-CN" altLang="en-US"/>
        </a:p>
      </dgm:t>
    </dgm:pt>
    <dgm:pt modelId="{E482D1FD-F9E9-4E08-A4CE-23970A4637E4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/>
            <a:t>APN</a:t>
          </a:r>
          <a:r>
            <a:rPr lang="es-CO" b="1"/>
            <a:t/>
          </a:r>
          <a:endParaRPr lang="es-CO" b="1"/>
        </a:p>
      </dgm:t>
    </dgm:pt>
    <dgm:pt modelId="{31983040-55C2-4930-98A0-FD74645481C9}" cxnId="{3E6B532A-3B21-4AB3-BE47-BE6AFED2A372}" type="parTrans">
      <dgm:prSet/>
      <dgm:spPr/>
    </dgm:pt>
    <dgm:pt modelId="{64C06D00-C9C1-4EEA-A8D2-66FB35DA33C8}" cxnId="{3E6B532A-3B21-4AB3-BE47-BE6AFED2A372}" type="sibTrans">
      <dgm:prSet/>
      <dgm:spPr/>
    </dgm:pt>
    <dgm:pt modelId="{6E120FD8-862D-40FB-96EF-67D60A27677D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b="1">
              <a:sym typeface="+mn-ea"/>
            </a:rPr>
            <a:t>I</a:t>
          </a:r>
          <a:r>
            <a:rPr lang="es-CO" b="1">
              <a:sym typeface="+mn-ea"/>
            </a:rPr>
            <a:t>n</a:t>
          </a:r>
          <a:r>
            <a:rPr lang="es-CO" b="1">
              <a:sym typeface="+mn-ea"/>
            </a:rPr>
            <a:t>novación</a:t>
          </a:r>
          <a:r>
            <a:rPr lang="es-CO" b="1"/>
            <a:t/>
          </a:r>
          <a:endParaRPr lang="es-CO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M</a:t>
          </a:r>
          <a:r>
            <a:rPr lang="es-CO">
              <a:sym typeface="+mn-ea"/>
            </a:rPr>
            <a:t>arco Vinicio</a:t>
          </a:r>
          <a:r>
            <a:rPr lang="es-CO"/>
            <a:t/>
          </a:r>
          <a:endParaRPr lang="es-CO"/>
        </a:p>
      </dgm:t>
    </dgm:pt>
    <dgm:pt modelId="{2CE87038-16D2-4634-8B80-0032AB8A3746}" cxnId="{B97465EC-6C2B-42DE-BF81-C1BDE54DEE01}" type="parTrans">
      <dgm:prSet/>
      <dgm:spPr/>
    </dgm:pt>
    <dgm:pt modelId="{C2FC472C-7C9A-4781-9D95-B827E8F62C01}" cxnId="{B97465EC-6C2B-42DE-BF81-C1BDE54DEE01}" type="sibTrans">
      <dgm:prSet/>
      <dgm:spPr/>
    </dgm:pt>
    <dgm:pt modelId="{5E166590-1EA2-4BAE-A740-49427C12737F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/>
            <a:t>Plan</a:t>
          </a:r>
          <a:r>
            <a:rPr lang="es-CO" b="1"/>
            <a:t/>
          </a:r>
          <a:endParaRPr lang="es-CO" b="1"/>
        </a:p>
      </dgm:t>
    </dgm:pt>
    <dgm:pt modelId="{D9F7CE7F-C4BB-4DCD-B7A3-EEB59DE56D99}" cxnId="{3DF89967-D619-4227-AF66-5169C6DEDC5A}" type="parTrans">
      <dgm:prSet/>
      <dgm:spPr/>
    </dgm:pt>
    <dgm:pt modelId="{CA047145-1431-4DA6-A018-EE1201BB978F}" cxnId="{3DF89967-D619-4227-AF66-5169C6DEDC5A}" type="sibTrans">
      <dgm:prSet/>
      <dgm:spPr/>
    </dgm:pt>
    <dgm:pt modelId="{CF717C8A-B40B-4AFF-BF49-65ABB7DF8190}">
      <dgm:prSet phldrT="[Text]"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ym typeface="+mn-ea"/>
            </a:rPr>
            <a:t>B SOL</a:t>
          </a:r>
          <a:r>
            <a:rPr lang="es-CO" b="1"/>
            <a:t/>
          </a:r>
          <a:endParaRPr lang="es-CO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>
              <a:sym typeface="+mn-ea"/>
            </a:rPr>
            <a:t> Felipe Munguia</a:t>
          </a:r>
          <a:r>
            <a:rPr lang="es-CO" altLang="zh-CN" b="1"/>
            <a:t/>
          </a:r>
          <a:endParaRPr lang="es-CO" altLang="zh-CN" b="1"/>
        </a:p>
      </dgm:t>
    </dgm:pt>
    <dgm:pt modelId="{CCF68ADE-40B6-47D0-93C1-88EC13ADC8AC}" cxnId="{67F3BC19-782C-4177-93C5-EDDDFFC69A29}" type="parTrans">
      <dgm:prSet/>
      <dgm:spPr/>
      <dgm:t>
        <a:bodyPr/>
        <a:p>
          <a:endParaRPr lang="zh-CN" altLang="en-US"/>
        </a:p>
      </dgm:t>
    </dgm:pt>
    <dgm:pt modelId="{630D3E0B-D1D7-4E1A-8193-515AA5E1866F}" cxnId="{67F3BC19-782C-4177-93C5-EDDDFFC69A29}" type="sibTrans">
      <dgm:prSet/>
      <dgm:spPr/>
      <dgm:t>
        <a:bodyPr/>
        <a:p>
          <a:endParaRPr lang="zh-CN" altLang="en-US"/>
        </a:p>
      </dgm:t>
    </dgm:pt>
    <dgm:pt modelId="{35E01A18-7DA2-4358-A508-D21D7F30BE09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I</a:t>
          </a:r>
          <a:r>
            <a:rPr lang="es-CO" b="1">
              <a:sym typeface="+mn-ea"/>
            </a:rPr>
            <a:t>S</a:t>
          </a:r>
          <a:r>
            <a:rPr lang="es-CO" b="1"/>
            <a:t/>
          </a:r>
          <a:endParaRPr lang="es-CO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N</a:t>
          </a:r>
          <a:r>
            <a:rPr lang="es-CO">
              <a:sym typeface="+mn-ea"/>
            </a:rPr>
            <a:t>estor Iraheta</a:t>
          </a:r>
          <a:r>
            <a:rPr lang="es-CO"/>
            <a:t/>
          </a:r>
          <a:endParaRPr lang="es-CO"/>
        </a:p>
      </dgm:t>
    </dgm:pt>
    <dgm:pt modelId="{495A87E0-14BA-45A0-9D59-D0F9EAC316B7}" cxnId="{02809E7F-BA17-46B7-A203-353E7CED5D04}" type="parTrans">
      <dgm:prSet/>
      <dgm:spPr/>
    </dgm:pt>
    <dgm:pt modelId="{D998EA73-D151-4DA9-99B4-F18D6CEDA850}" cxnId="{02809E7F-BA17-46B7-A203-353E7CED5D04}" type="sibTrans">
      <dgm:prSet/>
      <dgm:spPr/>
    </dgm:pt>
    <dgm:pt modelId="{1DBEEF99-44C3-44DC-9B59-C92CE30E9954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/>
            <a:t>IS Senior</a:t>
          </a:r>
          <a:r>
            <a:rPr lang="es-CO"/>
            <a:t/>
          </a:r>
          <a:endParaRPr lang="es-CO"/>
        </a:p>
      </dgm:t>
    </dgm:pt>
    <dgm:pt modelId="{F435206B-CB73-49CA-AFBD-ABEDDF889D32}" cxnId="{F41D6D1D-5D00-42C7-859B-2E3CA0B1E57E}" type="parTrans">
      <dgm:prSet/>
      <dgm:spPr/>
    </dgm:pt>
    <dgm:pt modelId="{977CE17D-B66B-4D86-B72F-CA27C864A276}" cxnId="{F41D6D1D-5D00-42C7-859B-2E3CA0B1E57E}" type="sibTrans">
      <dgm:prSet/>
      <dgm:spPr/>
    </dgm:pt>
    <dgm:pt modelId="{2F8BD150-CB3F-44C6-8B2F-CEB541323FAF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/>
            <a:t>IS Junior</a:t>
          </a:r>
          <a:endParaRPr lang="es-CO"/>
        </a:p>
      </dgm:t>
    </dgm:pt>
    <dgm:pt modelId="{07C312F7-3C9B-43A2-AADC-27ADA293D38C}" cxnId="{38778CEA-0FE3-4CD6-B062-F081FC5AD928}" type="parTrans">
      <dgm:prSet/>
      <dgm:spPr/>
    </dgm:pt>
    <dgm:pt modelId="{B6406BAC-5413-4DED-9C85-E314543AAEE7}" cxnId="{38778CEA-0FE3-4CD6-B062-F081FC5AD928}" type="sibTrans">
      <dgm:prSet/>
      <dgm:spPr/>
    </dgm:pt>
    <dgm:pt modelId="{14F7019C-2A21-4370-84DF-640D7911EF6B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/>
            <a:t>BRM</a:t>
          </a:r>
          <a:r>
            <a:rPr lang="es-CO"/>
            <a:t/>
          </a:r>
          <a:endParaRPr lang="es-CO"/>
        </a:p>
      </dgm:t>
    </dgm:pt>
    <dgm:pt modelId="{8BE5D6DE-6FB5-400C-80F6-BAB7838D8D0C}" cxnId="{6827F587-6E0D-43FE-92C6-6B963440B828}" type="parTrans">
      <dgm:prSet/>
      <dgm:spPr/>
    </dgm:pt>
    <dgm:pt modelId="{69A7AF83-0C08-4AF3-BB73-6855C746F09F}" cxnId="{6827F587-6E0D-43FE-92C6-6B963440B828}" type="sibTrans">
      <dgm:prSet/>
      <dgm:spPr/>
    </dgm:pt>
    <dgm:pt modelId="{4524A5BC-E070-4F5D-BE6C-3C0DACF8EF94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/>
            <a:t>BA's</a:t>
          </a:r>
          <a:r>
            <a:rPr lang="es-CO"/>
            <a:t/>
          </a:r>
          <a:endParaRPr lang="es-CO"/>
        </a:p>
      </dgm:t>
    </dgm:pt>
    <dgm:pt modelId="{C6B93ACF-8E26-43C9-9D0F-F2032DD868F3}" cxnId="{B5DD1F71-AEB4-4BA9-A06B-91643F853D51}" type="parTrans">
      <dgm:prSet/>
      <dgm:spPr/>
    </dgm:pt>
    <dgm:pt modelId="{48BC44CA-6813-4769-ABB6-D6DF110B17A9}" cxnId="{B5DD1F71-AEB4-4BA9-A06B-91643F853D51}" type="sibTrans">
      <dgm:prSet/>
      <dgm:spPr/>
    </dgm:pt>
    <dgm:pt modelId="{37D91BD6-D2F5-4A23-AB73-83F582CBA137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/>
            <a:t>QA</a:t>
          </a:r>
          <a:endParaRPr lang="es-CO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/>
            <a:t>Labdia Vega</a:t>
          </a:r>
          <a:endParaRPr lang="es-CO"/>
        </a:p>
      </dgm:t>
    </dgm:pt>
    <dgm:pt modelId="{0D363D22-0371-42ED-A325-FA5C082258DF}" cxnId="{C4A52174-1B89-404D-B828-7A1238095C1C}" type="parTrans">
      <dgm:prSet/>
      <dgm:spPr/>
    </dgm:pt>
    <dgm:pt modelId="{BE74CD5A-D276-47DA-9B87-3AE4846F0311}" cxnId="{C4A52174-1B89-404D-B828-7A1238095C1C}" type="sibTrans">
      <dgm:prSet/>
      <dgm:spPr/>
    </dgm:pt>
    <dgm:pt modelId="{C57CFFFE-A4F6-43B3-B64F-CF336ED9A5BB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/>
            <a:t>Test</a:t>
          </a:r>
          <a:endParaRPr lang="es-CO"/>
        </a:p>
      </dgm:t>
    </dgm:pt>
    <dgm:pt modelId="{97449A93-4612-4242-A2D0-F64BA6B00CC9}" cxnId="{870575F7-FC20-49D7-903F-13614D2567E3}" type="parTrans">
      <dgm:prSet/>
      <dgm:spPr/>
    </dgm:pt>
    <dgm:pt modelId="{3CE09FED-272D-4392-AC63-4E59F54DF47B}" cxnId="{870575F7-FC20-49D7-903F-13614D2567E3}" type="sibTrans">
      <dgm:prSet/>
      <dgm:spPr/>
    </dgm:pt>
    <dgm:pt modelId="{65CD76E2-9EC2-4C7F-8A2D-73F593B95C03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/>
            <a:t>ARQ</a:t>
          </a:r>
          <a:endParaRPr lang="es-CO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/>
            <a:t>Mauricio Peccorini</a:t>
          </a:r>
          <a:endParaRPr lang="es-CO"/>
        </a:p>
      </dgm:t>
    </dgm:pt>
    <dgm:pt modelId="{675835A7-52A3-41E2-A459-5758425B8DB0}" cxnId="{317195D6-37A7-489D-842B-D05B39888E86}" type="parTrans">
      <dgm:prSet/>
      <dgm:spPr/>
    </dgm:pt>
    <dgm:pt modelId="{C213270E-03A5-4457-852B-620A67B1BCC9}" cxnId="{317195D6-37A7-489D-842B-D05B39888E86}" type="sibTrans">
      <dgm:prSet/>
      <dgm:spPr/>
    </dgm:pt>
    <dgm:pt modelId="{ECDDD7F9-F762-4F16-9E68-AFCA3F8D83C4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b="1">
              <a:sym typeface="+mn-ea"/>
            </a:rPr>
            <a:t>O</a:t>
          </a:r>
          <a:r>
            <a:rPr lang="es-CO" altLang="zh-CN" b="1">
              <a:sym typeface="+mn-ea"/>
            </a:rPr>
            <a:t>p </a:t>
          </a:r>
          <a:r>
            <a:rPr lang="es-CO" altLang="zh-CN" b="1">
              <a:sym typeface="+mn-ea"/>
            </a:rPr>
            <a:t>Serv</a:t>
          </a:r>
          <a:r>
            <a:rPr lang="es-CO" altLang="zh-CN" b="1"/>
            <a:t/>
          </a:r>
          <a:endParaRPr lang="es-CO" altLang="zh-CN" b="1"/>
        </a:p>
      </dgm:t>
    </dgm:pt>
    <dgm:pt modelId="{AA7770B4-82F6-41D4-A807-316B8196CF49}" cxnId="{E3F84736-6047-43ED-B232-FD8032F67A37}" type="parTrans">
      <dgm:prSet/>
      <dgm:spPr/>
    </dgm:pt>
    <dgm:pt modelId="{38D858C2-7B5C-4D7F-B0AA-50E318F66FF7}" cxnId="{E3F84736-6047-43ED-B232-FD8032F67A37}" type="sibTrans">
      <dgm:prSet/>
      <dgm:spPr/>
    </dgm:pt>
    <dgm:pt modelId="{2AB3A69B-E81E-4FA4-A779-E1652E161DEB}">
      <dgm:prSet phldr="0" custT="0"/>
      <dgm:spPr/>
      <dgm:t>
        <a:bodyPr vert="horz" wrap="square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/>
            <a:t>Control Interno</a:t>
          </a:r>
          <a:endParaRPr lang="es-CO" b="1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/>
            <a:t>José Santos</a:t>
          </a:r>
          <a:r>
            <a:rPr lang="es-CO"/>
            <a:t/>
          </a:r>
          <a:endParaRPr lang="es-CO"/>
        </a:p>
      </dgm:t>
    </dgm:pt>
    <dgm:pt modelId="{957D9556-C588-408D-B39C-7F04C015E5EF}" cxnId="{D851421B-0CA5-4A1B-AEA9-9C3031D3596E}" type="parTrans">
      <dgm:prSet/>
      <dgm:spPr/>
    </dgm:pt>
    <dgm:pt modelId="{BC919698-C50B-4913-936F-6594A2AA8AE4}" cxnId="{D851421B-0CA5-4A1B-AEA9-9C3031D3596E}" type="sibTrans">
      <dgm:prSet/>
      <dgm:spPr/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</dgm:pt>
    <dgm:pt modelId="{86420519-308D-4A6A-8FEA-6FB2E39BA448}" type="pres">
      <dgm:prSet presAssocID="{47C757F0-AA23-46BE-9311-EA432CDEEAA1}" presName="rootConnector1" presStyleCnt="0"/>
      <dgm:spPr/>
    </dgm:pt>
    <dgm:pt modelId="{9A0FF10C-81C7-47CD-A320-768F2009480B}" type="pres">
      <dgm:prSet presAssocID="{47C757F0-AA23-46BE-9311-EA432CDEEAA1}" presName="hierChild2" presStyleCnt="0"/>
      <dgm:spPr/>
    </dgm:pt>
    <dgm:pt modelId="{6A259130-4455-44E0-969B-948D1249687E}" type="pres">
      <dgm:prSet presAssocID="{EACD17F5-D793-4A43-B489-D1804D50CFEF}" presName="Name37" presStyleLbl="parChTrans1D2" presStyleIdx="0" presStyleCnt="7"/>
      <dgm:spPr/>
    </dgm:pt>
    <dgm:pt modelId="{D6C5C065-A308-417C-8ECC-04FC2BEC646C}" type="pres">
      <dgm:prSet presAssocID="{12714FC6-8B41-47E5-91DD-F02D34D23B93}" presName="hierRoot2" presStyleCnt="0">
        <dgm:presLayoutVars>
          <dgm:hierBranch val="init"/>
        </dgm:presLayoutVars>
      </dgm:prSet>
      <dgm:spPr/>
    </dgm:pt>
    <dgm:pt modelId="{E36491EF-5019-46FD-BC82-1BD579B9EE0E}" type="pres">
      <dgm:prSet presAssocID="{12714FC6-8B41-47E5-91DD-F02D34D23B93}" presName="rootComposite" presStyleCnt="0"/>
      <dgm:spPr/>
    </dgm:pt>
    <dgm:pt modelId="{43B7C837-49D6-40CE-BBAB-953D9E4BA7ED}" type="pres">
      <dgm:prSet presAssocID="{12714FC6-8B41-47E5-91DD-F02D34D23B93}" presName="rootText" presStyleLbl="node2" presStyleIdx="0" presStyleCnt="7">
        <dgm:presLayoutVars>
          <dgm:chPref val="3"/>
        </dgm:presLayoutVars>
      </dgm:prSet>
      <dgm:spPr/>
    </dgm:pt>
    <dgm:pt modelId="{9A037140-9B69-4B9F-A134-F2F2EB0F2E32}" type="pres">
      <dgm:prSet presAssocID="{12714FC6-8B41-47E5-91DD-F02D34D23B93}" presName="rootConnector" presStyleCnt="0"/>
      <dgm:spPr/>
    </dgm:pt>
    <dgm:pt modelId="{FA37AA5D-87C2-47F6-9B72-B753C073E744}" type="pres">
      <dgm:prSet presAssocID="{12714FC6-8B41-47E5-91DD-F02D34D23B93}" presName="hierChild4" presStyleCnt="0"/>
      <dgm:spPr/>
    </dgm:pt>
    <dgm:pt modelId="{BB442FB3-1196-450A-95AE-FE35F46DFC65}" type="pres">
      <dgm:prSet presAssocID="{ABE9D126-BDC7-4CE1-A739-BB3E2119DBC5}" presName="Name37" presStyleLbl="parChTrans1D3" presStyleIdx="0" presStyleCnt="6"/>
      <dgm:spPr/>
    </dgm:pt>
    <dgm:pt modelId="{423A1ECF-B814-42E9-9494-09DC35063253}" type="pres">
      <dgm:prSet presAssocID="{B6C81A2F-F6DC-4085-93F1-B67BBA2BF41E}" presName="hierRoot2" presStyleCnt="0">
        <dgm:presLayoutVars>
          <dgm:hierBranch val="init"/>
        </dgm:presLayoutVars>
      </dgm:prSet>
      <dgm:spPr/>
    </dgm:pt>
    <dgm:pt modelId="{2400CB9B-30FE-4D7E-9465-3666EC7F58B1}" type="pres">
      <dgm:prSet presAssocID="{B6C81A2F-F6DC-4085-93F1-B67BBA2BF41E}" presName="rootComposite" presStyleCnt="0"/>
      <dgm:spPr/>
    </dgm:pt>
    <dgm:pt modelId="{85C76499-3644-40B4-B53B-76F6526D6525}" type="pres">
      <dgm:prSet presAssocID="{B6C81A2F-F6DC-4085-93F1-B67BBA2BF41E}" presName="rootText" presStyleLbl="node3" presStyleIdx="0" presStyleCnt="6">
        <dgm:presLayoutVars>
          <dgm:chPref val="3"/>
        </dgm:presLayoutVars>
      </dgm:prSet>
      <dgm:spPr/>
    </dgm:pt>
    <dgm:pt modelId="{726E971E-417A-4102-AD75-E4EC91B7C452}" type="pres">
      <dgm:prSet presAssocID="{B6C81A2F-F6DC-4085-93F1-B67BBA2BF41E}" presName="rootConnector" presStyleCnt="0"/>
      <dgm:spPr/>
    </dgm:pt>
    <dgm:pt modelId="{3FDAB1EE-444D-477B-B5E2-DC7783E20641}" type="pres">
      <dgm:prSet presAssocID="{B6C81A2F-F6DC-4085-93F1-B67BBA2BF41E}" presName="hierChild4" presStyleCnt="0"/>
      <dgm:spPr/>
    </dgm:pt>
    <dgm:pt modelId="{21818031-C5EB-4AEC-8F44-9159D7EB8B73}" type="pres">
      <dgm:prSet presAssocID="{B6C81A2F-F6DC-4085-93F1-B67BBA2BF41E}" presName="hierChild5" presStyleCnt="0"/>
      <dgm:spPr/>
    </dgm:pt>
    <dgm:pt modelId="{A7309641-2A58-41EA-9E42-56812CF298ED}" type="pres">
      <dgm:prSet presAssocID="{12714FC6-8B41-47E5-91DD-F02D34D23B93}" presName="hierChild5" presStyleCnt="0"/>
      <dgm:spPr/>
    </dgm:pt>
    <dgm:pt modelId="{F492B679-3C8C-4E72-95A8-8B81298826E7}" type="pres">
      <dgm:prSet presAssocID="{8D5FB264-0A5C-4C3A-85B7-453D9BD837DF}" presName="Name37" presStyleLbl="parChTrans1D2" presStyleIdx="1" presStyleCnt="7"/>
      <dgm:spPr/>
    </dgm:pt>
    <dgm:pt modelId="{C6F584B9-7EA2-46D8-913B-8F508509ECAB}" type="pres">
      <dgm:prSet presAssocID="{4EC42421-831D-4CD3-8215-2AF4300F9C01}" presName="hierRoot2" presStyleCnt="0">
        <dgm:presLayoutVars>
          <dgm:hierBranch val="init"/>
        </dgm:presLayoutVars>
      </dgm:prSet>
      <dgm:spPr/>
    </dgm:pt>
    <dgm:pt modelId="{6CAD9CE6-86A1-4F7D-98A6-3AF53F55F9E3}" type="pres">
      <dgm:prSet presAssocID="{4EC42421-831D-4CD3-8215-2AF4300F9C01}" presName="rootComposite" presStyleCnt="0"/>
      <dgm:spPr/>
    </dgm:pt>
    <dgm:pt modelId="{08A0D1D2-3A20-4D63-8E35-B7C8B6B16D48}" type="pres">
      <dgm:prSet presAssocID="{4EC42421-831D-4CD3-8215-2AF4300F9C01}" presName="rootText" presStyleLbl="node2" presStyleIdx="1" presStyleCnt="7">
        <dgm:presLayoutVars>
          <dgm:chPref val="3"/>
        </dgm:presLayoutVars>
      </dgm:prSet>
      <dgm:spPr/>
    </dgm:pt>
    <dgm:pt modelId="{6238C53E-A961-488B-8FBD-6EC13507B069}" type="pres">
      <dgm:prSet presAssocID="{4EC42421-831D-4CD3-8215-2AF4300F9C01}" presName="rootConnector" presStyleCnt="0"/>
      <dgm:spPr/>
    </dgm:pt>
    <dgm:pt modelId="{A9C46FD3-3BE9-4E6E-BFF6-B0B42B13F857}" type="pres">
      <dgm:prSet presAssocID="{4EC42421-831D-4CD3-8215-2AF4300F9C01}" presName="hierChild4" presStyleCnt="0"/>
      <dgm:spPr/>
    </dgm:pt>
    <dgm:pt modelId="{6F6C7C4A-58B5-4F29-A88E-ED7858EB24B8}" type="pres">
      <dgm:prSet presAssocID="{31983040-55C2-4930-98A0-FD74645481C9}" presName="Name37" presStyleLbl="parChTrans1D3" presStyleIdx="1" presStyleCnt="6"/>
      <dgm:spPr/>
    </dgm:pt>
    <dgm:pt modelId="{847FA6DD-1526-4E2D-8EC7-6CDCB69EF4DD}" type="pres">
      <dgm:prSet presAssocID="{E482D1FD-F9E9-4E08-A4CE-23970A4637E4}" presName="hierRoot2" presStyleCnt="0">
        <dgm:presLayoutVars>
          <dgm:hierBranch val="init"/>
        </dgm:presLayoutVars>
      </dgm:prSet>
      <dgm:spPr/>
    </dgm:pt>
    <dgm:pt modelId="{DCAF0C6D-B09E-469D-95DA-638F0E6FF19F}" type="pres">
      <dgm:prSet presAssocID="{E482D1FD-F9E9-4E08-A4CE-23970A4637E4}" presName="rootComposite" presStyleCnt="0"/>
      <dgm:spPr/>
    </dgm:pt>
    <dgm:pt modelId="{67A19C23-FE90-40EB-A33F-FB971FE86912}" type="pres">
      <dgm:prSet presAssocID="{E482D1FD-F9E9-4E08-A4CE-23970A4637E4}" presName="rootText" presStyleLbl="node3" presStyleIdx="1" presStyleCnt="6">
        <dgm:presLayoutVars>
          <dgm:chPref val="3"/>
        </dgm:presLayoutVars>
      </dgm:prSet>
      <dgm:spPr/>
    </dgm:pt>
    <dgm:pt modelId="{9BA4FC26-D1FD-41CA-A7D7-5A9C7473D368}" type="pres">
      <dgm:prSet presAssocID="{E482D1FD-F9E9-4E08-A4CE-23970A4637E4}" presName="rootConnector" presStyleCnt="0"/>
      <dgm:spPr/>
    </dgm:pt>
    <dgm:pt modelId="{6ADA84B7-E49D-438E-8B5C-63D1111A778A}" type="pres">
      <dgm:prSet presAssocID="{E482D1FD-F9E9-4E08-A4CE-23970A4637E4}" presName="hierChild4" presStyleCnt="0"/>
      <dgm:spPr/>
    </dgm:pt>
    <dgm:pt modelId="{833C7924-5755-4DD4-9949-F121AAED16C3}" type="pres">
      <dgm:prSet presAssocID="{E482D1FD-F9E9-4E08-A4CE-23970A4637E4}" presName="hierChild5" presStyleCnt="0"/>
      <dgm:spPr/>
    </dgm:pt>
    <dgm:pt modelId="{A663BBFB-A120-4F5B-82EC-DB644DB9966B}" type="pres">
      <dgm:prSet presAssocID="{4EC42421-831D-4CD3-8215-2AF4300F9C01}" presName="hierChild5" presStyleCnt="0"/>
      <dgm:spPr/>
    </dgm:pt>
    <dgm:pt modelId="{E54C404D-57DE-4999-966E-0D2A028D18C1}" type="pres">
      <dgm:prSet presAssocID="{2CE87038-16D2-4634-8B80-0032AB8A3746}" presName="Name37" presStyleLbl="parChTrans1D2" presStyleIdx="2" presStyleCnt="7"/>
      <dgm:spPr/>
    </dgm:pt>
    <dgm:pt modelId="{E151D02C-797F-4025-9BCA-7581B5783408}" type="pres">
      <dgm:prSet presAssocID="{6E120FD8-862D-40FB-96EF-67D60A27677D}" presName="hierRoot2" presStyleCnt="0">
        <dgm:presLayoutVars>
          <dgm:hierBranch val="init"/>
        </dgm:presLayoutVars>
      </dgm:prSet>
      <dgm:spPr/>
    </dgm:pt>
    <dgm:pt modelId="{D75C43EA-D9C5-4F74-86B2-E8C8C5717398}" type="pres">
      <dgm:prSet presAssocID="{6E120FD8-862D-40FB-96EF-67D60A27677D}" presName="rootComposite" presStyleCnt="0"/>
      <dgm:spPr/>
    </dgm:pt>
    <dgm:pt modelId="{40CFC19F-7FC4-487C-9BA1-DDC495B5184F}" type="pres">
      <dgm:prSet presAssocID="{6E120FD8-862D-40FB-96EF-67D60A27677D}" presName="rootText" presStyleLbl="node2" presStyleIdx="2" presStyleCnt="7">
        <dgm:presLayoutVars>
          <dgm:chPref val="3"/>
        </dgm:presLayoutVars>
      </dgm:prSet>
      <dgm:spPr/>
    </dgm:pt>
    <dgm:pt modelId="{C1D1E6E2-FE98-48B9-B906-7AA50AC4B036}" type="pres">
      <dgm:prSet presAssocID="{6E120FD8-862D-40FB-96EF-67D60A27677D}" presName="rootConnector" presStyleCnt="0"/>
      <dgm:spPr/>
    </dgm:pt>
    <dgm:pt modelId="{BA1FFC50-9172-4595-B312-DF098ADBFBEF}" type="pres">
      <dgm:prSet presAssocID="{6E120FD8-862D-40FB-96EF-67D60A27677D}" presName="hierChild4" presStyleCnt="0"/>
      <dgm:spPr/>
    </dgm:pt>
    <dgm:pt modelId="{B0269471-4E39-4FC5-9326-9718BA00F8BC}" type="pres">
      <dgm:prSet presAssocID="{6E120FD8-862D-40FB-96EF-67D60A27677D}" presName="hierChild5" presStyleCnt="0"/>
      <dgm:spPr/>
    </dgm:pt>
    <dgm:pt modelId="{982539CC-91BC-46CF-899E-9E68110BEC27}" type="pres">
      <dgm:prSet presAssocID="{D9F7CE7F-C4BB-4DCD-B7A3-EEB59DE56D99}" presName="Name37" presStyleLbl="parChTrans1D2" presStyleIdx="3" presStyleCnt="7"/>
      <dgm:spPr/>
    </dgm:pt>
    <dgm:pt modelId="{FA2862CA-9AD9-435E-974F-F0E4F5D3A428}" type="pres">
      <dgm:prSet presAssocID="{5E166590-1EA2-4BAE-A740-49427C12737F}" presName="hierRoot2" presStyleCnt="0">
        <dgm:presLayoutVars>
          <dgm:hierBranch val="init"/>
        </dgm:presLayoutVars>
      </dgm:prSet>
      <dgm:spPr/>
    </dgm:pt>
    <dgm:pt modelId="{EE691042-A21E-4429-9CC8-73E004EC6441}" type="pres">
      <dgm:prSet presAssocID="{5E166590-1EA2-4BAE-A740-49427C12737F}" presName="rootComposite" presStyleCnt="0"/>
      <dgm:spPr/>
    </dgm:pt>
    <dgm:pt modelId="{416F50C3-F59C-4577-BE46-A57688D21197}" type="pres">
      <dgm:prSet presAssocID="{5E166590-1EA2-4BAE-A740-49427C12737F}" presName="rootText" presStyleLbl="node2" presStyleIdx="3" presStyleCnt="7">
        <dgm:presLayoutVars>
          <dgm:chPref val="3"/>
        </dgm:presLayoutVars>
      </dgm:prSet>
      <dgm:spPr/>
    </dgm:pt>
    <dgm:pt modelId="{DE43D387-4B57-4853-A639-C613B132A025}" type="pres">
      <dgm:prSet presAssocID="{5E166590-1EA2-4BAE-A740-49427C12737F}" presName="rootConnector" presStyleCnt="0"/>
      <dgm:spPr/>
    </dgm:pt>
    <dgm:pt modelId="{8B51CC66-E370-4068-9FC8-6E9AB9634D17}" type="pres">
      <dgm:prSet presAssocID="{5E166590-1EA2-4BAE-A740-49427C12737F}" presName="hierChild4" presStyleCnt="0"/>
      <dgm:spPr/>
    </dgm:pt>
    <dgm:pt modelId="{7B2327F9-4C02-439E-9B06-E4ED9D91DE5B}" type="pres">
      <dgm:prSet presAssocID="{5E166590-1EA2-4BAE-A740-49427C12737F}" presName="hierChild5" presStyleCnt="0"/>
      <dgm:spPr/>
    </dgm:pt>
    <dgm:pt modelId="{AB3A8128-6C86-49B7-B5CC-0153888815E5}" type="pres">
      <dgm:prSet presAssocID="{CCF68ADE-40B6-47D0-93C1-88EC13ADC8AC}" presName="Name37" presStyleLbl="parChTrans1D2" presStyleIdx="4" presStyleCnt="7"/>
      <dgm:spPr/>
    </dgm:pt>
    <dgm:pt modelId="{1A917F9A-DDE6-4568-B35C-7FABCEF0A586}" type="pres">
      <dgm:prSet presAssocID="{CF717C8A-B40B-4AFF-BF49-65ABB7DF8190}" presName="hierRoot2" presStyleCnt="0">
        <dgm:presLayoutVars>
          <dgm:hierBranch/>
        </dgm:presLayoutVars>
      </dgm:prSet>
      <dgm:spPr/>
    </dgm:pt>
    <dgm:pt modelId="{FA949B67-3DB7-47FA-97C9-4A653E762F22}" type="pres">
      <dgm:prSet presAssocID="{CF717C8A-B40B-4AFF-BF49-65ABB7DF8190}" presName="rootComposite" presStyleCnt="0"/>
      <dgm:spPr/>
    </dgm:pt>
    <dgm:pt modelId="{7D64F4A3-0E55-47AC-A59B-9D5A9DC25552}" type="pres">
      <dgm:prSet presAssocID="{CF717C8A-B40B-4AFF-BF49-65ABB7DF8190}" presName="rootText" presStyleLbl="node2" presStyleIdx="4" presStyleCnt="7">
        <dgm:presLayoutVars>
          <dgm:chPref val="3"/>
        </dgm:presLayoutVars>
      </dgm:prSet>
      <dgm:spPr/>
    </dgm:pt>
    <dgm:pt modelId="{5667CB49-EC34-46BC-AD2D-72F3BD95D049}" type="pres">
      <dgm:prSet presAssocID="{CF717C8A-B40B-4AFF-BF49-65ABB7DF8190}" presName="rootConnector" presStyleCnt="0"/>
      <dgm:spPr/>
    </dgm:pt>
    <dgm:pt modelId="{EB3A10DA-2FA4-4DAD-8341-8078D7F83716}" type="pres">
      <dgm:prSet presAssocID="{CF717C8A-B40B-4AFF-BF49-65ABB7DF8190}" presName="hierChild4" presStyleCnt="0"/>
      <dgm:spPr/>
    </dgm:pt>
    <dgm:pt modelId="{D893D26C-5382-4F6A-9060-74C7769DC47B}" type="pres">
      <dgm:prSet presAssocID="{495A87E0-14BA-45A0-9D59-D0F9EAC316B7}" presName="Name35" presStyleLbl="parChTrans1D3" presStyleIdx="2" presStyleCnt="6"/>
      <dgm:spPr/>
    </dgm:pt>
    <dgm:pt modelId="{AD37413A-8477-4A98-96CB-CD1F2242BFF2}" type="pres">
      <dgm:prSet presAssocID="{35E01A18-7DA2-4358-A508-D21D7F30BE09}" presName="hierRoot2" presStyleCnt="0">
        <dgm:presLayoutVars>
          <dgm:hierBranch val="init"/>
        </dgm:presLayoutVars>
      </dgm:prSet>
      <dgm:spPr/>
    </dgm:pt>
    <dgm:pt modelId="{8A434096-6527-44D1-849F-7FF82A2445C8}" type="pres">
      <dgm:prSet presAssocID="{35E01A18-7DA2-4358-A508-D21D7F30BE09}" presName="rootComposite" presStyleCnt="0"/>
      <dgm:spPr/>
    </dgm:pt>
    <dgm:pt modelId="{87963DD7-05AC-4913-87A1-7B79A7EDD46B}" type="pres">
      <dgm:prSet presAssocID="{35E01A18-7DA2-4358-A508-D21D7F30BE09}" presName="rootText" presStyleLbl="node3" presStyleIdx="2" presStyleCnt="6">
        <dgm:presLayoutVars>
          <dgm:chPref val="3"/>
        </dgm:presLayoutVars>
      </dgm:prSet>
      <dgm:spPr/>
    </dgm:pt>
    <dgm:pt modelId="{6070EF16-02DF-446C-B9A1-398B3E457F94}" type="pres">
      <dgm:prSet presAssocID="{35E01A18-7DA2-4358-A508-D21D7F30BE09}" presName="rootConnector" presStyleCnt="0"/>
      <dgm:spPr/>
    </dgm:pt>
    <dgm:pt modelId="{8A63BF26-75C6-455C-806A-A401C8C45AFE}" type="pres">
      <dgm:prSet presAssocID="{35E01A18-7DA2-4358-A508-D21D7F30BE09}" presName="hierChild4" presStyleCnt="0"/>
      <dgm:spPr/>
    </dgm:pt>
    <dgm:pt modelId="{F2918014-5C8E-4C7C-98D8-AB0A8F4DCE57}" type="pres">
      <dgm:prSet presAssocID="{F435206B-CB73-49CA-AFBD-ABEDDF889D32}" presName="Name37" presStyleLbl="parChTrans1D4" presStyleIdx="0" presStyleCnt="4"/>
      <dgm:spPr/>
    </dgm:pt>
    <dgm:pt modelId="{28D22E05-E175-4CA2-A9D9-EBDE165A594B}" type="pres">
      <dgm:prSet presAssocID="{1DBEEF99-44C3-44DC-9B59-C92CE30E9954}" presName="hierRoot2" presStyleCnt="0">
        <dgm:presLayoutVars>
          <dgm:hierBranch val="init"/>
        </dgm:presLayoutVars>
      </dgm:prSet>
      <dgm:spPr/>
    </dgm:pt>
    <dgm:pt modelId="{0BBCCA8E-A801-4C4E-BAFD-090F2D4128EC}" type="pres">
      <dgm:prSet presAssocID="{1DBEEF99-44C3-44DC-9B59-C92CE30E9954}" presName="rootComposite" presStyleCnt="0"/>
      <dgm:spPr/>
    </dgm:pt>
    <dgm:pt modelId="{9DB7B1D8-04CE-4C04-8DE5-17F1FFC54345}" type="pres">
      <dgm:prSet presAssocID="{1DBEEF99-44C3-44DC-9B59-C92CE30E9954}" presName="rootText" presStyleLbl="node4" presStyleIdx="0" presStyleCnt="4">
        <dgm:presLayoutVars>
          <dgm:chPref val="3"/>
        </dgm:presLayoutVars>
      </dgm:prSet>
      <dgm:spPr/>
    </dgm:pt>
    <dgm:pt modelId="{09DF727C-DACB-4859-8CEE-C6EC9FF70306}" type="pres">
      <dgm:prSet presAssocID="{1DBEEF99-44C3-44DC-9B59-C92CE30E9954}" presName="rootConnector" presStyleCnt="0"/>
      <dgm:spPr/>
    </dgm:pt>
    <dgm:pt modelId="{28A3BF59-4382-4339-8876-912336724D5C}" type="pres">
      <dgm:prSet presAssocID="{1DBEEF99-44C3-44DC-9B59-C92CE30E9954}" presName="hierChild4" presStyleCnt="0"/>
      <dgm:spPr/>
    </dgm:pt>
    <dgm:pt modelId="{ABB6F21B-A2E9-426A-B363-164918A174EF}" type="pres">
      <dgm:prSet presAssocID="{1DBEEF99-44C3-44DC-9B59-C92CE30E9954}" presName="hierChild5" presStyleCnt="0"/>
      <dgm:spPr/>
    </dgm:pt>
    <dgm:pt modelId="{AE7B9509-7541-4EE1-91B1-9271CD205D6F}" type="pres">
      <dgm:prSet presAssocID="{07C312F7-3C9B-43A2-AADC-27ADA293D38C}" presName="Name37" presStyleLbl="parChTrans1D4" presStyleIdx="1" presStyleCnt="4"/>
      <dgm:spPr/>
    </dgm:pt>
    <dgm:pt modelId="{09F87F58-92DC-4027-9928-26318C98856B}" type="pres">
      <dgm:prSet presAssocID="{2F8BD150-CB3F-44C6-8B2F-CEB541323FAF}" presName="hierRoot2" presStyleCnt="0">
        <dgm:presLayoutVars>
          <dgm:hierBranch val="init"/>
        </dgm:presLayoutVars>
      </dgm:prSet>
      <dgm:spPr/>
    </dgm:pt>
    <dgm:pt modelId="{0C686E7D-6A23-45F3-9F73-D54494E9647E}" type="pres">
      <dgm:prSet presAssocID="{2F8BD150-CB3F-44C6-8B2F-CEB541323FAF}" presName="rootComposite" presStyleCnt="0"/>
      <dgm:spPr/>
    </dgm:pt>
    <dgm:pt modelId="{B03AFB01-71D1-41DA-B501-60E31674738F}" type="pres">
      <dgm:prSet presAssocID="{2F8BD150-CB3F-44C6-8B2F-CEB541323FAF}" presName="rootText" presStyleLbl="node4" presStyleIdx="1" presStyleCnt="4">
        <dgm:presLayoutVars>
          <dgm:chPref val="3"/>
        </dgm:presLayoutVars>
      </dgm:prSet>
      <dgm:spPr/>
    </dgm:pt>
    <dgm:pt modelId="{9DE417EF-DEC6-4E6A-A503-047764F7E484}" type="pres">
      <dgm:prSet presAssocID="{2F8BD150-CB3F-44C6-8B2F-CEB541323FAF}" presName="rootConnector" presStyleCnt="0"/>
      <dgm:spPr/>
    </dgm:pt>
    <dgm:pt modelId="{35FB6311-7971-4EC4-9DE0-3D33D4CE1865}" type="pres">
      <dgm:prSet presAssocID="{2F8BD150-CB3F-44C6-8B2F-CEB541323FAF}" presName="hierChild4" presStyleCnt="0"/>
      <dgm:spPr/>
    </dgm:pt>
    <dgm:pt modelId="{92FF6D6E-B511-48E7-9C71-98092F42EEFC}" type="pres">
      <dgm:prSet presAssocID="{2F8BD150-CB3F-44C6-8B2F-CEB541323FAF}" presName="hierChild5" presStyleCnt="0"/>
      <dgm:spPr/>
    </dgm:pt>
    <dgm:pt modelId="{1652FCDF-6B0E-4A10-BF35-9BF13A279EF9}" type="pres">
      <dgm:prSet presAssocID="{35E01A18-7DA2-4358-A508-D21D7F30BE09}" presName="hierChild5" presStyleCnt="0"/>
      <dgm:spPr/>
    </dgm:pt>
    <dgm:pt modelId="{60B88DAE-4AB7-477D-9607-B46C23551EA8}" type="pres">
      <dgm:prSet presAssocID="{8BE5D6DE-6FB5-400C-80F6-BAB7838D8D0C}" presName="Name35" presStyleLbl="parChTrans1D3" presStyleIdx="3" presStyleCnt="6"/>
      <dgm:spPr/>
    </dgm:pt>
    <dgm:pt modelId="{5B192ABA-D338-41ED-A1EE-162F94C58549}" type="pres">
      <dgm:prSet presAssocID="{14F7019C-2A21-4370-84DF-640D7911EF6B}" presName="hierRoot2" presStyleCnt="0">
        <dgm:presLayoutVars>
          <dgm:hierBranch val="init"/>
        </dgm:presLayoutVars>
      </dgm:prSet>
      <dgm:spPr/>
    </dgm:pt>
    <dgm:pt modelId="{B8E0C224-8298-43DF-97A3-60F8B124C64A}" type="pres">
      <dgm:prSet presAssocID="{14F7019C-2A21-4370-84DF-640D7911EF6B}" presName="rootComposite" presStyleCnt="0"/>
      <dgm:spPr/>
    </dgm:pt>
    <dgm:pt modelId="{DF3AA3D7-3CD1-46D9-9288-4935EA9005A7}" type="pres">
      <dgm:prSet presAssocID="{14F7019C-2A21-4370-84DF-640D7911EF6B}" presName="rootText" presStyleLbl="node3" presStyleIdx="3" presStyleCnt="6">
        <dgm:presLayoutVars>
          <dgm:chPref val="3"/>
        </dgm:presLayoutVars>
      </dgm:prSet>
      <dgm:spPr/>
    </dgm:pt>
    <dgm:pt modelId="{E0E5FE48-189B-401C-88ED-B377A2F174C3}" type="pres">
      <dgm:prSet presAssocID="{14F7019C-2A21-4370-84DF-640D7911EF6B}" presName="rootConnector" presStyleCnt="0"/>
      <dgm:spPr/>
    </dgm:pt>
    <dgm:pt modelId="{374C68E8-0CB6-4ADB-BAEB-C35AC9ECB5CE}" type="pres">
      <dgm:prSet presAssocID="{14F7019C-2A21-4370-84DF-640D7911EF6B}" presName="hierChild4" presStyleCnt="0"/>
      <dgm:spPr/>
    </dgm:pt>
    <dgm:pt modelId="{0A13B794-7B57-46FF-913D-DB656F3C46EB}" type="pres">
      <dgm:prSet presAssocID="{C6B93ACF-8E26-43C9-9D0F-F2032DD868F3}" presName="Name37" presStyleLbl="parChTrans1D4" presStyleIdx="2" presStyleCnt="4"/>
      <dgm:spPr/>
    </dgm:pt>
    <dgm:pt modelId="{01EEFD83-98E4-4A4D-B2BB-5F8AE6B71992}" type="pres">
      <dgm:prSet presAssocID="{4524A5BC-E070-4F5D-BE6C-3C0DACF8EF94}" presName="hierRoot2" presStyleCnt="0">
        <dgm:presLayoutVars>
          <dgm:hierBranch val="init"/>
        </dgm:presLayoutVars>
      </dgm:prSet>
      <dgm:spPr/>
    </dgm:pt>
    <dgm:pt modelId="{24E0FB22-18B9-4248-875B-974F5AEDE267}" type="pres">
      <dgm:prSet presAssocID="{4524A5BC-E070-4F5D-BE6C-3C0DACF8EF94}" presName="rootComposite" presStyleCnt="0"/>
      <dgm:spPr/>
    </dgm:pt>
    <dgm:pt modelId="{780FA906-1E27-4462-82F1-882C7E587379}" type="pres">
      <dgm:prSet presAssocID="{4524A5BC-E070-4F5D-BE6C-3C0DACF8EF94}" presName="rootText" presStyleLbl="node4" presStyleIdx="2" presStyleCnt="4">
        <dgm:presLayoutVars>
          <dgm:chPref val="3"/>
        </dgm:presLayoutVars>
      </dgm:prSet>
      <dgm:spPr/>
    </dgm:pt>
    <dgm:pt modelId="{A0076054-22F5-458C-A980-A2B42C6ED03D}" type="pres">
      <dgm:prSet presAssocID="{4524A5BC-E070-4F5D-BE6C-3C0DACF8EF94}" presName="rootConnector" presStyleCnt="0"/>
      <dgm:spPr/>
    </dgm:pt>
    <dgm:pt modelId="{B0FB60D6-355E-4AC3-A3C9-BA8D976FD68F}" type="pres">
      <dgm:prSet presAssocID="{4524A5BC-E070-4F5D-BE6C-3C0DACF8EF94}" presName="hierChild4" presStyleCnt="0"/>
      <dgm:spPr/>
    </dgm:pt>
    <dgm:pt modelId="{318FECA4-AF4F-43ED-8569-36846FB6B9E3}" type="pres">
      <dgm:prSet presAssocID="{4524A5BC-E070-4F5D-BE6C-3C0DACF8EF94}" presName="hierChild5" presStyleCnt="0"/>
      <dgm:spPr/>
    </dgm:pt>
    <dgm:pt modelId="{345206BF-6CFD-482B-85F2-DEA17AA578BB}" type="pres">
      <dgm:prSet presAssocID="{14F7019C-2A21-4370-84DF-640D7911EF6B}" presName="hierChild5" presStyleCnt="0"/>
      <dgm:spPr/>
    </dgm:pt>
    <dgm:pt modelId="{EB4C6AD5-C614-4E87-BCF0-1F34F7E93F2F}" type="pres">
      <dgm:prSet presAssocID="{0D363D22-0371-42ED-A325-FA5C082258DF}" presName="Name35" presStyleLbl="parChTrans1D3" presStyleIdx="4" presStyleCnt="6"/>
      <dgm:spPr/>
    </dgm:pt>
    <dgm:pt modelId="{4D562C5F-C5F9-48D9-9DEE-FAC6BD9A5812}" type="pres">
      <dgm:prSet presAssocID="{37D91BD6-D2F5-4A23-AB73-83F582CBA137}" presName="hierRoot2" presStyleCnt="0">
        <dgm:presLayoutVars>
          <dgm:hierBranch val="init"/>
        </dgm:presLayoutVars>
      </dgm:prSet>
      <dgm:spPr/>
    </dgm:pt>
    <dgm:pt modelId="{8023B400-F20D-4821-9688-47FE489976BA}" type="pres">
      <dgm:prSet presAssocID="{37D91BD6-D2F5-4A23-AB73-83F582CBA137}" presName="rootComposite" presStyleCnt="0"/>
      <dgm:spPr/>
    </dgm:pt>
    <dgm:pt modelId="{5BB6C832-02CA-4E89-9B3A-42852D27D619}" type="pres">
      <dgm:prSet presAssocID="{37D91BD6-D2F5-4A23-AB73-83F582CBA137}" presName="rootText" presStyleLbl="node3" presStyleIdx="4" presStyleCnt="6">
        <dgm:presLayoutVars>
          <dgm:chPref val="3"/>
        </dgm:presLayoutVars>
      </dgm:prSet>
      <dgm:spPr/>
    </dgm:pt>
    <dgm:pt modelId="{568CC56E-B3A9-4F1C-912B-096162103130}" type="pres">
      <dgm:prSet presAssocID="{37D91BD6-D2F5-4A23-AB73-83F582CBA137}" presName="rootConnector" presStyleCnt="0"/>
      <dgm:spPr/>
    </dgm:pt>
    <dgm:pt modelId="{79C9C9C4-5B62-44BA-B6D5-F083DDC12924}" type="pres">
      <dgm:prSet presAssocID="{37D91BD6-D2F5-4A23-AB73-83F582CBA137}" presName="hierChild4" presStyleCnt="0"/>
      <dgm:spPr/>
    </dgm:pt>
    <dgm:pt modelId="{B62873B3-1351-43AD-B874-84FEBDD1FC7F}" type="pres">
      <dgm:prSet presAssocID="{97449A93-4612-4242-A2D0-F64BA6B00CC9}" presName="Name37" presStyleLbl="parChTrans1D4" presStyleIdx="3" presStyleCnt="4"/>
      <dgm:spPr/>
    </dgm:pt>
    <dgm:pt modelId="{05EA7EBD-2790-4713-8C99-E3E4567706AA}" type="pres">
      <dgm:prSet presAssocID="{C57CFFFE-A4F6-43B3-B64F-CF336ED9A5BB}" presName="hierRoot2" presStyleCnt="0">
        <dgm:presLayoutVars>
          <dgm:hierBranch val="init"/>
        </dgm:presLayoutVars>
      </dgm:prSet>
      <dgm:spPr/>
    </dgm:pt>
    <dgm:pt modelId="{D95BEE62-535E-4C64-B6A7-B525177D790F}" type="pres">
      <dgm:prSet presAssocID="{C57CFFFE-A4F6-43B3-B64F-CF336ED9A5BB}" presName="rootComposite" presStyleCnt="0"/>
      <dgm:spPr/>
    </dgm:pt>
    <dgm:pt modelId="{0E02256D-BAC8-4C8D-98E2-392BA7F02DF0}" type="pres">
      <dgm:prSet presAssocID="{C57CFFFE-A4F6-43B3-B64F-CF336ED9A5BB}" presName="rootText" presStyleLbl="node4" presStyleIdx="3" presStyleCnt="4">
        <dgm:presLayoutVars>
          <dgm:chPref val="3"/>
        </dgm:presLayoutVars>
      </dgm:prSet>
      <dgm:spPr/>
    </dgm:pt>
    <dgm:pt modelId="{6708DCE5-F37A-4DB3-A5A8-6B4E4660B1A0}" type="pres">
      <dgm:prSet presAssocID="{C57CFFFE-A4F6-43B3-B64F-CF336ED9A5BB}" presName="rootConnector" presStyleCnt="0"/>
      <dgm:spPr/>
    </dgm:pt>
    <dgm:pt modelId="{EA070257-340A-4E40-9C54-0DE2D298B0A6}" type="pres">
      <dgm:prSet presAssocID="{C57CFFFE-A4F6-43B3-B64F-CF336ED9A5BB}" presName="hierChild4" presStyleCnt="0"/>
      <dgm:spPr/>
    </dgm:pt>
    <dgm:pt modelId="{EE574A40-0E9F-45DA-B242-1A3F33B9D50D}" type="pres">
      <dgm:prSet presAssocID="{C57CFFFE-A4F6-43B3-B64F-CF336ED9A5BB}" presName="hierChild5" presStyleCnt="0"/>
      <dgm:spPr/>
    </dgm:pt>
    <dgm:pt modelId="{8B28B232-3DA4-4773-A582-B7E439393D6A}" type="pres">
      <dgm:prSet presAssocID="{37D91BD6-D2F5-4A23-AB73-83F582CBA137}" presName="hierChild5" presStyleCnt="0"/>
      <dgm:spPr/>
    </dgm:pt>
    <dgm:pt modelId="{3531F8E8-AA65-4AE8-8980-4B299344D050}" type="pres">
      <dgm:prSet presAssocID="{675835A7-52A3-41E2-A459-5758425B8DB0}" presName="Name35" presStyleLbl="parChTrans1D3" presStyleIdx="5" presStyleCnt="6"/>
      <dgm:spPr/>
    </dgm:pt>
    <dgm:pt modelId="{97888C9A-7D5B-4C63-9D7B-9B70BBFBB0F1}" type="pres">
      <dgm:prSet presAssocID="{65CD76E2-9EC2-4C7F-8A2D-73F593B95C03}" presName="hierRoot2" presStyleCnt="0">
        <dgm:presLayoutVars>
          <dgm:hierBranch val="init"/>
        </dgm:presLayoutVars>
      </dgm:prSet>
      <dgm:spPr/>
    </dgm:pt>
    <dgm:pt modelId="{A6341028-065E-4A85-B636-2A8DE0A3DAAC}" type="pres">
      <dgm:prSet presAssocID="{65CD76E2-9EC2-4C7F-8A2D-73F593B95C03}" presName="rootComposite" presStyleCnt="0"/>
      <dgm:spPr/>
    </dgm:pt>
    <dgm:pt modelId="{80FD5E41-E0D5-4FDD-BED3-3527BCE57938}" type="pres">
      <dgm:prSet presAssocID="{65CD76E2-9EC2-4C7F-8A2D-73F593B95C03}" presName="rootText" presStyleLbl="node3" presStyleIdx="5" presStyleCnt="6">
        <dgm:presLayoutVars>
          <dgm:chPref val="3"/>
        </dgm:presLayoutVars>
      </dgm:prSet>
      <dgm:spPr/>
    </dgm:pt>
    <dgm:pt modelId="{960033C8-C84A-49E9-A308-6C1A8AF966C7}" type="pres">
      <dgm:prSet presAssocID="{65CD76E2-9EC2-4C7F-8A2D-73F593B95C03}" presName="rootConnector" presStyleCnt="0"/>
      <dgm:spPr/>
    </dgm:pt>
    <dgm:pt modelId="{0C0E99D5-DAE0-466B-8DC3-40817E138764}" type="pres">
      <dgm:prSet presAssocID="{65CD76E2-9EC2-4C7F-8A2D-73F593B95C03}" presName="hierChild4" presStyleCnt="0"/>
      <dgm:spPr/>
    </dgm:pt>
    <dgm:pt modelId="{E2FD15B6-69DA-4FAF-9750-05F4B47C9037}" type="pres">
      <dgm:prSet presAssocID="{65CD76E2-9EC2-4C7F-8A2D-73F593B95C03}" presName="hierChild5" presStyleCnt="0"/>
      <dgm:spPr/>
    </dgm:pt>
    <dgm:pt modelId="{B05C5608-85C8-433E-A928-1755312B673B}" type="pres">
      <dgm:prSet presAssocID="{CF717C8A-B40B-4AFF-BF49-65ABB7DF8190}" presName="hierChild5" presStyleCnt="0"/>
      <dgm:spPr/>
    </dgm:pt>
    <dgm:pt modelId="{2B2D1F87-A495-4971-B75B-C78971958C58}" type="pres">
      <dgm:prSet presAssocID="{AA7770B4-82F6-41D4-A807-316B8196CF49}" presName="Name37" presStyleLbl="parChTrans1D2" presStyleIdx="5" presStyleCnt="7"/>
      <dgm:spPr/>
    </dgm:pt>
    <dgm:pt modelId="{F80A817C-269B-41A5-86DF-EBF21EC49700}" type="pres">
      <dgm:prSet presAssocID="{ECDDD7F9-F762-4F16-9E68-AFCA3F8D83C4}" presName="hierRoot2" presStyleCnt="0">
        <dgm:presLayoutVars>
          <dgm:hierBranch val="init"/>
        </dgm:presLayoutVars>
      </dgm:prSet>
      <dgm:spPr/>
    </dgm:pt>
    <dgm:pt modelId="{3E1E2F7F-2E9B-4F04-A5DA-0E513FD557FC}" type="pres">
      <dgm:prSet presAssocID="{ECDDD7F9-F762-4F16-9E68-AFCA3F8D83C4}" presName="rootComposite" presStyleCnt="0"/>
      <dgm:spPr/>
    </dgm:pt>
    <dgm:pt modelId="{A32382FB-2959-451E-98C7-E62F39D0F46A}" type="pres">
      <dgm:prSet presAssocID="{ECDDD7F9-F762-4F16-9E68-AFCA3F8D83C4}" presName="rootText" presStyleLbl="node2" presStyleIdx="5" presStyleCnt="7">
        <dgm:presLayoutVars>
          <dgm:chPref val="3"/>
        </dgm:presLayoutVars>
      </dgm:prSet>
      <dgm:spPr/>
    </dgm:pt>
    <dgm:pt modelId="{F7503B8D-DFA0-4D0B-9277-ABC088CFC373}" type="pres">
      <dgm:prSet presAssocID="{ECDDD7F9-F762-4F16-9E68-AFCA3F8D83C4}" presName="rootConnector" presStyleCnt="0"/>
      <dgm:spPr/>
    </dgm:pt>
    <dgm:pt modelId="{5084DB6E-409F-4A3A-AD3A-83F583B37F88}" type="pres">
      <dgm:prSet presAssocID="{ECDDD7F9-F762-4F16-9E68-AFCA3F8D83C4}" presName="hierChild4" presStyleCnt="0"/>
      <dgm:spPr/>
    </dgm:pt>
    <dgm:pt modelId="{ACA438C0-7871-4763-BE9D-8FD612FDCC6E}" type="pres">
      <dgm:prSet presAssocID="{ECDDD7F9-F762-4F16-9E68-AFCA3F8D83C4}" presName="hierChild5" presStyleCnt="0"/>
      <dgm:spPr/>
    </dgm:pt>
    <dgm:pt modelId="{62503AE8-7987-4534-A1F9-1DB7256DED38}" type="pres">
      <dgm:prSet presAssocID="{957D9556-C588-408D-B39C-7F04C015E5EF}" presName="Name37" presStyleLbl="parChTrans1D2" presStyleIdx="6" presStyleCnt="7"/>
      <dgm:spPr/>
    </dgm:pt>
    <dgm:pt modelId="{0AA83CF9-822E-480F-9B91-7AAE349DDB79}" type="pres">
      <dgm:prSet presAssocID="{2AB3A69B-E81E-4FA4-A779-E1652E161DEB}" presName="hierRoot2" presStyleCnt="0">
        <dgm:presLayoutVars>
          <dgm:hierBranch val="init"/>
        </dgm:presLayoutVars>
      </dgm:prSet>
      <dgm:spPr/>
    </dgm:pt>
    <dgm:pt modelId="{1192C117-B063-4567-82C5-C5374D8B4557}" type="pres">
      <dgm:prSet presAssocID="{2AB3A69B-E81E-4FA4-A779-E1652E161DEB}" presName="rootComposite" presStyleCnt="0"/>
      <dgm:spPr/>
    </dgm:pt>
    <dgm:pt modelId="{B5FD2C2B-9281-4A56-823E-34EDC66F1C1F}" type="pres">
      <dgm:prSet presAssocID="{2AB3A69B-E81E-4FA4-A779-E1652E161DEB}" presName="rootText" presStyleLbl="node2" presStyleIdx="6" presStyleCnt="7">
        <dgm:presLayoutVars>
          <dgm:chPref val="3"/>
        </dgm:presLayoutVars>
      </dgm:prSet>
      <dgm:spPr/>
    </dgm:pt>
    <dgm:pt modelId="{E6354218-CB05-4EF6-8B96-3620B80801A0}" type="pres">
      <dgm:prSet presAssocID="{2AB3A69B-E81E-4FA4-A779-E1652E161DEB}" presName="rootConnector" presStyleCnt="0"/>
      <dgm:spPr/>
    </dgm:pt>
    <dgm:pt modelId="{39D8DDCD-504A-4C14-A8B3-C3660CE6ACB8}" type="pres">
      <dgm:prSet presAssocID="{2AB3A69B-E81E-4FA4-A779-E1652E161DEB}" presName="hierChild4" presStyleCnt="0"/>
      <dgm:spPr/>
    </dgm:pt>
    <dgm:pt modelId="{CE38164A-7033-4502-AFB2-66D34470337B}" type="pres">
      <dgm:prSet presAssocID="{2AB3A69B-E81E-4FA4-A779-E1652E161DEB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</dgm:ptLst>
  <dgm:cxnLst>
    <dgm:cxn modelId="{8954FE1F-DBDF-4D14-85A9-8C3AAB664CB5}" srcId="{A77D31B3-3808-4FBA-8FA4-CC8D448A173E}" destId="{47C757F0-AA23-46BE-9311-EA432CDEEAA1}" srcOrd="0" destOrd="0" parTransId="{AB39B06D-FE6C-48B2-B5B4-77CD0C8CF7AD}" sibTransId="{DF0D1C21-B79E-4875-B7FA-EF183CB48B88}"/>
    <dgm:cxn modelId="{06905BFD-E3EF-4D11-A6BF-D9B626AB1A46}" srcId="{47C757F0-AA23-46BE-9311-EA432CDEEAA1}" destId="{12714FC6-8B41-47E5-91DD-F02D34D23B93}" srcOrd="0" destOrd="0" parTransId="{EACD17F5-D793-4A43-B489-D1804D50CFEF}" sibTransId="{FA45D93F-0724-4936-AA45-E6762732A19D}"/>
    <dgm:cxn modelId="{D071F2F0-4487-40FE-890F-16815D2A7BEF}" srcId="{12714FC6-8B41-47E5-91DD-F02D34D23B93}" destId="{B6C81A2F-F6DC-4085-93F1-B67BBA2BF41E}" srcOrd="0" destOrd="0" parTransId="{ABE9D126-BDC7-4CE1-A739-BB3E2119DBC5}" sibTransId="{323ACC9A-BE0E-4D9C-8BA3-7F8A4862B5A3}"/>
    <dgm:cxn modelId="{6D052035-6815-480C-B3C6-D95F1CEA27AC}" srcId="{47C757F0-AA23-46BE-9311-EA432CDEEAA1}" destId="{4EC42421-831D-4CD3-8215-2AF4300F9C01}" srcOrd="1" destOrd="0" parTransId="{8D5FB264-0A5C-4C3A-85B7-453D9BD837DF}" sibTransId="{A1825131-D805-48C8-BFCE-E45C02E6F5CE}"/>
    <dgm:cxn modelId="{3E6B532A-3B21-4AB3-BE47-BE6AFED2A372}" srcId="{4EC42421-831D-4CD3-8215-2AF4300F9C01}" destId="{E482D1FD-F9E9-4E08-A4CE-23970A4637E4}" srcOrd="0" destOrd="1" parTransId="{31983040-55C2-4930-98A0-FD74645481C9}" sibTransId="{64C06D00-C9C1-4EEA-A8D2-66FB35DA33C8}"/>
    <dgm:cxn modelId="{B97465EC-6C2B-42DE-BF81-C1BDE54DEE01}" srcId="{47C757F0-AA23-46BE-9311-EA432CDEEAA1}" destId="{6E120FD8-862D-40FB-96EF-67D60A27677D}" srcOrd="2" destOrd="0" parTransId="{2CE87038-16D2-4634-8B80-0032AB8A3746}" sibTransId="{C2FC472C-7C9A-4781-9D95-B827E8F62C01}"/>
    <dgm:cxn modelId="{3DF89967-D619-4227-AF66-5169C6DEDC5A}" srcId="{47C757F0-AA23-46BE-9311-EA432CDEEAA1}" destId="{5E166590-1EA2-4BAE-A740-49427C12737F}" srcOrd="3" destOrd="0" parTransId="{D9F7CE7F-C4BB-4DCD-B7A3-EEB59DE56D99}" sibTransId="{CA047145-1431-4DA6-A018-EE1201BB978F}"/>
    <dgm:cxn modelId="{67F3BC19-782C-4177-93C5-EDDDFFC69A29}" srcId="{47C757F0-AA23-46BE-9311-EA432CDEEAA1}" destId="{CF717C8A-B40B-4AFF-BF49-65ABB7DF8190}" srcOrd="4" destOrd="0" parTransId="{CCF68ADE-40B6-47D0-93C1-88EC13ADC8AC}" sibTransId="{630D3E0B-D1D7-4E1A-8193-515AA5E1866F}"/>
    <dgm:cxn modelId="{02809E7F-BA17-46B7-A203-353E7CED5D04}" srcId="{CF717C8A-B40B-4AFF-BF49-65ABB7DF8190}" destId="{35E01A18-7DA2-4358-A508-D21D7F30BE09}" srcOrd="0" destOrd="4" parTransId="{495A87E0-14BA-45A0-9D59-D0F9EAC316B7}" sibTransId="{D998EA73-D151-4DA9-99B4-F18D6CEDA850}"/>
    <dgm:cxn modelId="{F41D6D1D-5D00-42C7-859B-2E3CA0B1E57E}" srcId="{35E01A18-7DA2-4358-A508-D21D7F30BE09}" destId="{1DBEEF99-44C3-44DC-9B59-C92CE30E9954}" srcOrd="0" destOrd="0" parTransId="{F435206B-CB73-49CA-AFBD-ABEDDF889D32}" sibTransId="{977CE17D-B66B-4D86-B72F-CA27C864A276}"/>
    <dgm:cxn modelId="{38778CEA-0FE3-4CD6-B062-F081FC5AD928}" srcId="{35E01A18-7DA2-4358-A508-D21D7F30BE09}" destId="{2F8BD150-CB3F-44C6-8B2F-CEB541323FAF}" srcOrd="1" destOrd="0" parTransId="{07C312F7-3C9B-43A2-AADC-27ADA293D38C}" sibTransId="{B6406BAC-5413-4DED-9C85-E314543AAEE7}"/>
    <dgm:cxn modelId="{6827F587-6E0D-43FE-92C6-6B963440B828}" srcId="{CF717C8A-B40B-4AFF-BF49-65ABB7DF8190}" destId="{14F7019C-2A21-4370-84DF-640D7911EF6B}" srcOrd="1" destOrd="4" parTransId="{8BE5D6DE-6FB5-400C-80F6-BAB7838D8D0C}" sibTransId="{69A7AF83-0C08-4AF3-BB73-6855C746F09F}"/>
    <dgm:cxn modelId="{B5DD1F71-AEB4-4BA9-A06B-91643F853D51}" srcId="{14F7019C-2A21-4370-84DF-640D7911EF6B}" destId="{4524A5BC-E070-4F5D-BE6C-3C0DACF8EF94}" srcOrd="0" destOrd="1" parTransId="{C6B93ACF-8E26-43C9-9D0F-F2032DD868F3}" sibTransId="{48BC44CA-6813-4769-ABB6-D6DF110B17A9}"/>
    <dgm:cxn modelId="{C4A52174-1B89-404D-B828-7A1238095C1C}" srcId="{CF717C8A-B40B-4AFF-BF49-65ABB7DF8190}" destId="{37D91BD6-D2F5-4A23-AB73-83F582CBA137}" srcOrd="2" destOrd="4" parTransId="{0D363D22-0371-42ED-A325-FA5C082258DF}" sibTransId="{BE74CD5A-D276-47DA-9B87-3AE4846F0311}"/>
    <dgm:cxn modelId="{870575F7-FC20-49D7-903F-13614D2567E3}" srcId="{37D91BD6-D2F5-4A23-AB73-83F582CBA137}" destId="{C57CFFFE-A4F6-43B3-B64F-CF336ED9A5BB}" srcOrd="0" destOrd="2" parTransId="{97449A93-4612-4242-A2D0-F64BA6B00CC9}" sibTransId="{3CE09FED-272D-4392-AC63-4E59F54DF47B}"/>
    <dgm:cxn modelId="{317195D6-37A7-489D-842B-D05B39888E86}" srcId="{CF717C8A-B40B-4AFF-BF49-65ABB7DF8190}" destId="{65CD76E2-9EC2-4C7F-8A2D-73F593B95C03}" srcOrd="3" destOrd="4" parTransId="{675835A7-52A3-41E2-A459-5758425B8DB0}" sibTransId="{C213270E-03A5-4457-852B-620A67B1BCC9}"/>
    <dgm:cxn modelId="{E3F84736-6047-43ED-B232-FD8032F67A37}" srcId="{47C757F0-AA23-46BE-9311-EA432CDEEAA1}" destId="{ECDDD7F9-F762-4F16-9E68-AFCA3F8D83C4}" srcOrd="5" destOrd="0" parTransId="{AA7770B4-82F6-41D4-A807-316B8196CF49}" sibTransId="{38D858C2-7B5C-4D7F-B0AA-50E318F66FF7}"/>
    <dgm:cxn modelId="{D851421B-0CA5-4A1B-AEA9-9C3031D3596E}" srcId="{47C757F0-AA23-46BE-9311-EA432CDEEAA1}" destId="{2AB3A69B-E81E-4FA4-A779-E1652E161DEB}" srcOrd="6" destOrd="0" parTransId="{957D9556-C588-408D-B39C-7F04C015E5EF}" sibTransId="{BC919698-C50B-4913-936F-6594A2AA8AE4}"/>
    <dgm:cxn modelId="{6D6FD361-E8B2-42E8-883E-780D46EECAC7}" type="presOf" srcId="{A77D31B3-3808-4FBA-8FA4-CC8D448A173E}" destId="{E498DC9C-C5AC-4482-A26F-3B99DC5D79F0}" srcOrd="0" destOrd="0" presId="urn:microsoft.com/office/officeart/2005/8/layout/orgChart1"/>
    <dgm:cxn modelId="{C862FC8C-1E06-46E3-B8F6-7A5E2CE98927}" type="presParOf" srcId="{E498DC9C-C5AC-4482-A26F-3B99DC5D79F0}" destId="{F728C3E8-5128-4BB6-90CC-A86769ECE335}" srcOrd="0" destOrd="0" presId="urn:microsoft.com/office/officeart/2005/8/layout/orgChart1"/>
    <dgm:cxn modelId="{9ABB40D6-AEDD-4372-92FC-968C8172C5E4}" type="presParOf" srcId="{F728C3E8-5128-4BB6-90CC-A86769ECE335}" destId="{79147750-B6BF-43FD-83A0-7ACDC9B53EFF}" srcOrd="0" destOrd="0" presId="urn:microsoft.com/office/officeart/2005/8/layout/orgChart1"/>
    <dgm:cxn modelId="{2C08BD93-A742-489A-88A7-B449CD4CC8D9}" type="presOf" srcId="{47C757F0-AA23-46BE-9311-EA432CDEEAA1}" destId="{79147750-B6BF-43FD-83A0-7ACDC9B53EFF}" srcOrd="0" destOrd="0" presId="urn:microsoft.com/office/officeart/2005/8/layout/orgChart1"/>
    <dgm:cxn modelId="{F3DD0C2B-A6E6-4B0B-B91C-CB655DA46999}" type="presParOf" srcId="{79147750-B6BF-43FD-83A0-7ACDC9B53EFF}" destId="{AE79172D-D441-42BB-84EA-E3D989670DED}" srcOrd="0" destOrd="0" presId="urn:microsoft.com/office/officeart/2005/8/layout/orgChart1"/>
    <dgm:cxn modelId="{134D0C5B-CFD4-4577-92B1-A6F6901BB306}" type="presOf" srcId="{47C757F0-AA23-46BE-9311-EA432CDEEAA1}" destId="{AE79172D-D441-42BB-84EA-E3D989670DED}" srcOrd="0" destOrd="0" presId="urn:microsoft.com/office/officeart/2005/8/layout/orgChart1"/>
    <dgm:cxn modelId="{789BD186-613F-48FA-89AF-068508C0B0C6}" type="presParOf" srcId="{79147750-B6BF-43FD-83A0-7ACDC9B53EFF}" destId="{86420519-308D-4A6A-8FEA-6FB2E39BA448}" srcOrd="1" destOrd="0" presId="urn:microsoft.com/office/officeart/2005/8/layout/orgChart1"/>
    <dgm:cxn modelId="{EFBB0A84-B22D-41C2-B217-1AA2339F2154}" type="presOf" srcId="{47C757F0-AA23-46BE-9311-EA432CDEEAA1}" destId="{86420519-308D-4A6A-8FEA-6FB2E39BA448}" srcOrd="0" destOrd="0" presId="urn:microsoft.com/office/officeart/2005/8/layout/orgChart1"/>
    <dgm:cxn modelId="{5A700934-6A8C-4062-92C3-1F2EC611AEC5}" type="presParOf" srcId="{F728C3E8-5128-4BB6-90CC-A86769ECE335}" destId="{9A0FF10C-81C7-47CD-A320-768F2009480B}" srcOrd="1" destOrd="0" presId="urn:microsoft.com/office/officeart/2005/8/layout/orgChart1"/>
    <dgm:cxn modelId="{148F76A7-109E-4776-B6AD-A31A4651E9E6}" type="presParOf" srcId="{9A0FF10C-81C7-47CD-A320-768F2009480B}" destId="{6A259130-4455-44E0-969B-948D1249687E}" srcOrd="0" destOrd="1" presId="urn:microsoft.com/office/officeart/2005/8/layout/orgChart1"/>
    <dgm:cxn modelId="{7098CDAB-B125-47AC-B99B-514E5E83390A}" type="presOf" srcId="{EACD17F5-D793-4A43-B489-D1804D50CFEF}" destId="{6A259130-4455-44E0-969B-948D1249687E}" srcOrd="0" destOrd="0" presId="urn:microsoft.com/office/officeart/2005/8/layout/orgChart1"/>
    <dgm:cxn modelId="{B46C4C8F-BB92-4F19-A3CA-71C5DD6AD6C9}" type="presParOf" srcId="{9A0FF10C-81C7-47CD-A320-768F2009480B}" destId="{D6C5C065-A308-417C-8ECC-04FC2BEC646C}" srcOrd="1" destOrd="1" presId="urn:microsoft.com/office/officeart/2005/8/layout/orgChart1"/>
    <dgm:cxn modelId="{321405C9-8301-494C-954C-D01F2311F2E9}" type="presParOf" srcId="{D6C5C065-A308-417C-8ECC-04FC2BEC646C}" destId="{E36491EF-5019-46FD-BC82-1BD579B9EE0E}" srcOrd="0" destOrd="1" presId="urn:microsoft.com/office/officeart/2005/8/layout/orgChart1"/>
    <dgm:cxn modelId="{29C2382A-ABA6-48E0-B7FC-A2696567E242}" type="presOf" srcId="{12714FC6-8B41-47E5-91DD-F02D34D23B93}" destId="{E36491EF-5019-46FD-BC82-1BD579B9EE0E}" srcOrd="0" destOrd="0" presId="urn:microsoft.com/office/officeart/2005/8/layout/orgChart1"/>
    <dgm:cxn modelId="{020E8BFB-E448-4D5C-BF1E-967E597CF376}" type="presParOf" srcId="{E36491EF-5019-46FD-BC82-1BD579B9EE0E}" destId="{43B7C837-49D6-40CE-BBAB-953D9E4BA7ED}" srcOrd="0" destOrd="0" presId="urn:microsoft.com/office/officeart/2005/8/layout/orgChart1"/>
    <dgm:cxn modelId="{C2A5628F-6628-42BB-8545-545CC21C293B}" type="presOf" srcId="{12714FC6-8B41-47E5-91DD-F02D34D23B93}" destId="{43B7C837-49D6-40CE-BBAB-953D9E4BA7ED}" srcOrd="0" destOrd="0" presId="urn:microsoft.com/office/officeart/2005/8/layout/orgChart1"/>
    <dgm:cxn modelId="{0AEB00F9-0CB8-4161-AABA-F26216529703}" type="presParOf" srcId="{E36491EF-5019-46FD-BC82-1BD579B9EE0E}" destId="{9A037140-9B69-4B9F-A134-F2F2EB0F2E32}" srcOrd="1" destOrd="0" presId="urn:microsoft.com/office/officeart/2005/8/layout/orgChart1"/>
    <dgm:cxn modelId="{D7B3E8A4-0F64-4BA5-A811-0955DDC34BAC}" type="presOf" srcId="{12714FC6-8B41-47E5-91DD-F02D34D23B93}" destId="{9A037140-9B69-4B9F-A134-F2F2EB0F2E32}" srcOrd="0" destOrd="0" presId="urn:microsoft.com/office/officeart/2005/8/layout/orgChart1"/>
    <dgm:cxn modelId="{163A4C3E-5565-4514-A6E4-129CB772E404}" type="presParOf" srcId="{D6C5C065-A308-417C-8ECC-04FC2BEC646C}" destId="{FA37AA5D-87C2-47F6-9B72-B753C073E744}" srcOrd="1" destOrd="1" presId="urn:microsoft.com/office/officeart/2005/8/layout/orgChart1"/>
    <dgm:cxn modelId="{33537922-F5F3-4A60-A5D4-247E802438BD}" type="presParOf" srcId="{FA37AA5D-87C2-47F6-9B72-B753C073E744}" destId="{BB442FB3-1196-450A-95AE-FE35F46DFC65}" srcOrd="0" destOrd="1" presId="urn:microsoft.com/office/officeart/2005/8/layout/orgChart1"/>
    <dgm:cxn modelId="{0A0739B2-26AC-489A-925E-EE3C4773F6C9}" type="presOf" srcId="{ABE9D126-BDC7-4CE1-A739-BB3E2119DBC5}" destId="{BB442FB3-1196-450A-95AE-FE35F46DFC65}" srcOrd="0" destOrd="0" presId="urn:microsoft.com/office/officeart/2005/8/layout/orgChart1"/>
    <dgm:cxn modelId="{4646CB66-0029-4562-BF49-21EBE8C39A2A}" type="presParOf" srcId="{FA37AA5D-87C2-47F6-9B72-B753C073E744}" destId="{423A1ECF-B814-42E9-9494-09DC35063253}" srcOrd="1" destOrd="1" presId="urn:microsoft.com/office/officeart/2005/8/layout/orgChart1"/>
    <dgm:cxn modelId="{FF95E7C2-C961-47A7-A2F9-40FCA447412C}" type="presParOf" srcId="{423A1ECF-B814-42E9-9494-09DC35063253}" destId="{2400CB9B-30FE-4D7E-9465-3666EC7F58B1}" srcOrd="0" destOrd="1" presId="urn:microsoft.com/office/officeart/2005/8/layout/orgChart1"/>
    <dgm:cxn modelId="{A5E77BBF-453A-4265-893A-7FAE1F399410}" type="presOf" srcId="{B6C81A2F-F6DC-4085-93F1-B67BBA2BF41E}" destId="{2400CB9B-30FE-4D7E-9465-3666EC7F58B1}" srcOrd="0" destOrd="0" presId="urn:microsoft.com/office/officeart/2005/8/layout/orgChart1"/>
    <dgm:cxn modelId="{B9718A7F-53B9-48EF-88E0-88CA40BD08AC}" type="presParOf" srcId="{2400CB9B-30FE-4D7E-9465-3666EC7F58B1}" destId="{85C76499-3644-40B4-B53B-76F6526D6525}" srcOrd="0" destOrd="0" presId="urn:microsoft.com/office/officeart/2005/8/layout/orgChart1"/>
    <dgm:cxn modelId="{490AA1C4-22E3-40A2-B7EC-EBCEB37C7109}" type="presOf" srcId="{B6C81A2F-F6DC-4085-93F1-B67BBA2BF41E}" destId="{85C76499-3644-40B4-B53B-76F6526D6525}" srcOrd="0" destOrd="0" presId="urn:microsoft.com/office/officeart/2005/8/layout/orgChart1"/>
    <dgm:cxn modelId="{B2C39E25-DBDC-42D9-AB66-CDE0C59A0137}" type="presParOf" srcId="{2400CB9B-30FE-4D7E-9465-3666EC7F58B1}" destId="{726E971E-417A-4102-AD75-E4EC91B7C452}" srcOrd="1" destOrd="0" presId="urn:microsoft.com/office/officeart/2005/8/layout/orgChart1"/>
    <dgm:cxn modelId="{8B55AD9C-FCD2-4358-A8F8-822DA43E44F4}" type="presOf" srcId="{B6C81A2F-F6DC-4085-93F1-B67BBA2BF41E}" destId="{726E971E-417A-4102-AD75-E4EC91B7C452}" srcOrd="0" destOrd="0" presId="urn:microsoft.com/office/officeart/2005/8/layout/orgChart1"/>
    <dgm:cxn modelId="{5D3B4E91-6948-4D81-9243-2A5235404193}" type="presParOf" srcId="{423A1ECF-B814-42E9-9494-09DC35063253}" destId="{3FDAB1EE-444D-477B-B5E2-DC7783E20641}" srcOrd="1" destOrd="1" presId="urn:microsoft.com/office/officeart/2005/8/layout/orgChart1"/>
    <dgm:cxn modelId="{B3D4CB0A-FCE8-4651-B3AD-8692DB07C482}" type="presParOf" srcId="{423A1ECF-B814-42E9-9494-09DC35063253}" destId="{21818031-C5EB-4AEC-8F44-9159D7EB8B73}" srcOrd="2" destOrd="1" presId="urn:microsoft.com/office/officeart/2005/8/layout/orgChart1"/>
    <dgm:cxn modelId="{BECD95BB-4BD3-4890-8355-32E11CD55664}" type="presParOf" srcId="{D6C5C065-A308-417C-8ECC-04FC2BEC646C}" destId="{A7309641-2A58-41EA-9E42-56812CF298ED}" srcOrd="2" destOrd="1" presId="urn:microsoft.com/office/officeart/2005/8/layout/orgChart1"/>
    <dgm:cxn modelId="{389F0E03-B9CC-4061-BC0A-4DE6C9C4D8B2}" type="presParOf" srcId="{9A0FF10C-81C7-47CD-A320-768F2009480B}" destId="{F492B679-3C8C-4E72-95A8-8B81298826E7}" srcOrd="2" destOrd="1" presId="urn:microsoft.com/office/officeart/2005/8/layout/orgChart1"/>
    <dgm:cxn modelId="{8D67C5C0-DE3C-451D-A80A-72DAA0343719}" type="presOf" srcId="{8D5FB264-0A5C-4C3A-85B7-453D9BD837DF}" destId="{F492B679-3C8C-4E72-95A8-8B81298826E7}" srcOrd="0" destOrd="0" presId="urn:microsoft.com/office/officeart/2005/8/layout/orgChart1"/>
    <dgm:cxn modelId="{4C751DBC-4F3D-4BE9-B985-BDC2B2D8599E}" type="presParOf" srcId="{9A0FF10C-81C7-47CD-A320-768F2009480B}" destId="{C6F584B9-7EA2-46D8-913B-8F508509ECAB}" srcOrd="3" destOrd="1" presId="urn:microsoft.com/office/officeart/2005/8/layout/orgChart1"/>
    <dgm:cxn modelId="{85537471-32FB-494A-82A4-547E45D73E1C}" type="presParOf" srcId="{C6F584B9-7EA2-46D8-913B-8F508509ECAB}" destId="{6CAD9CE6-86A1-4F7D-98A6-3AF53F55F9E3}" srcOrd="0" destOrd="3" presId="urn:microsoft.com/office/officeart/2005/8/layout/orgChart1"/>
    <dgm:cxn modelId="{66268A5C-AD64-4695-A70F-A9278ABF9278}" type="presOf" srcId="{4EC42421-831D-4CD3-8215-2AF4300F9C01}" destId="{6CAD9CE6-86A1-4F7D-98A6-3AF53F55F9E3}" srcOrd="0" destOrd="0" presId="urn:microsoft.com/office/officeart/2005/8/layout/orgChart1"/>
    <dgm:cxn modelId="{CCBD2086-4DDC-42FB-8B15-63F3BA8C20DF}" type="presParOf" srcId="{6CAD9CE6-86A1-4F7D-98A6-3AF53F55F9E3}" destId="{08A0D1D2-3A20-4D63-8E35-B7C8B6B16D48}" srcOrd="0" destOrd="0" presId="urn:microsoft.com/office/officeart/2005/8/layout/orgChart1"/>
    <dgm:cxn modelId="{D6158D4A-40D7-42AF-9F2A-59CE9D08ADA9}" type="presOf" srcId="{4EC42421-831D-4CD3-8215-2AF4300F9C01}" destId="{08A0D1D2-3A20-4D63-8E35-B7C8B6B16D48}" srcOrd="0" destOrd="0" presId="urn:microsoft.com/office/officeart/2005/8/layout/orgChart1"/>
    <dgm:cxn modelId="{D18A7A2D-F2E7-47F9-83A2-E9B1E67627C4}" type="presParOf" srcId="{6CAD9CE6-86A1-4F7D-98A6-3AF53F55F9E3}" destId="{6238C53E-A961-488B-8FBD-6EC13507B069}" srcOrd="1" destOrd="0" presId="urn:microsoft.com/office/officeart/2005/8/layout/orgChart1"/>
    <dgm:cxn modelId="{F459D7B5-CF9D-4D2D-A5BB-11F15CC2AB71}" type="presOf" srcId="{4EC42421-831D-4CD3-8215-2AF4300F9C01}" destId="{6238C53E-A961-488B-8FBD-6EC13507B069}" srcOrd="0" destOrd="0" presId="urn:microsoft.com/office/officeart/2005/8/layout/orgChart1"/>
    <dgm:cxn modelId="{D4CCC844-D91D-4EAD-978A-AD5990425959}" type="presParOf" srcId="{C6F584B9-7EA2-46D8-913B-8F508509ECAB}" destId="{A9C46FD3-3BE9-4E6E-BFF6-B0B42B13F857}" srcOrd="1" destOrd="3" presId="urn:microsoft.com/office/officeart/2005/8/layout/orgChart1"/>
    <dgm:cxn modelId="{FEAFA18B-58D0-4DD4-BB17-90229A058338}" type="presParOf" srcId="{A9C46FD3-3BE9-4E6E-BFF6-B0B42B13F857}" destId="{6F6C7C4A-58B5-4F29-A88E-ED7858EB24B8}" srcOrd="0" destOrd="1" presId="urn:microsoft.com/office/officeart/2005/8/layout/orgChart1"/>
    <dgm:cxn modelId="{61D0195C-4D1D-4461-96F8-5BDFA67534F6}" type="presOf" srcId="{31983040-55C2-4930-98A0-FD74645481C9}" destId="{6F6C7C4A-58B5-4F29-A88E-ED7858EB24B8}" srcOrd="0" destOrd="0" presId="urn:microsoft.com/office/officeart/2005/8/layout/orgChart1"/>
    <dgm:cxn modelId="{EE481E5C-6D60-49FF-B3D1-FC8FF69EFA14}" type="presParOf" srcId="{A9C46FD3-3BE9-4E6E-BFF6-B0B42B13F857}" destId="{847FA6DD-1526-4E2D-8EC7-6CDCB69EF4DD}" srcOrd="1" destOrd="1" presId="urn:microsoft.com/office/officeart/2005/8/layout/orgChart1"/>
    <dgm:cxn modelId="{02D10775-FFB5-4083-9A7F-0ADF9213D7A9}" type="presParOf" srcId="{847FA6DD-1526-4E2D-8EC7-6CDCB69EF4DD}" destId="{DCAF0C6D-B09E-469D-95DA-638F0E6FF19F}" srcOrd="0" destOrd="1" presId="urn:microsoft.com/office/officeart/2005/8/layout/orgChart1"/>
    <dgm:cxn modelId="{984ED605-A4EA-4AC0-AAB4-AF423542202A}" type="presOf" srcId="{E482D1FD-F9E9-4E08-A4CE-23970A4637E4}" destId="{DCAF0C6D-B09E-469D-95DA-638F0E6FF19F}" srcOrd="0" destOrd="0" presId="urn:microsoft.com/office/officeart/2005/8/layout/orgChart1"/>
    <dgm:cxn modelId="{9262F9A5-A019-4E2D-8507-9AD85E363504}" type="presParOf" srcId="{DCAF0C6D-B09E-469D-95DA-638F0E6FF19F}" destId="{67A19C23-FE90-40EB-A33F-FB971FE86912}" srcOrd="0" destOrd="0" presId="urn:microsoft.com/office/officeart/2005/8/layout/orgChart1"/>
    <dgm:cxn modelId="{B4C0A398-AAF6-4BD6-AA80-E973937BEB88}" type="presOf" srcId="{E482D1FD-F9E9-4E08-A4CE-23970A4637E4}" destId="{67A19C23-FE90-40EB-A33F-FB971FE86912}" srcOrd="0" destOrd="0" presId="urn:microsoft.com/office/officeart/2005/8/layout/orgChart1"/>
    <dgm:cxn modelId="{D886A062-A148-47D6-99C4-8025E099B39A}" type="presParOf" srcId="{DCAF0C6D-B09E-469D-95DA-638F0E6FF19F}" destId="{9BA4FC26-D1FD-41CA-A7D7-5A9C7473D368}" srcOrd="1" destOrd="0" presId="urn:microsoft.com/office/officeart/2005/8/layout/orgChart1"/>
    <dgm:cxn modelId="{89B3B52C-1EC7-46F2-86AA-390764DD3978}" type="presOf" srcId="{E482D1FD-F9E9-4E08-A4CE-23970A4637E4}" destId="{9BA4FC26-D1FD-41CA-A7D7-5A9C7473D368}" srcOrd="0" destOrd="0" presId="urn:microsoft.com/office/officeart/2005/8/layout/orgChart1"/>
    <dgm:cxn modelId="{183AD137-91AE-4A62-9607-B8048E20D7FF}" type="presParOf" srcId="{847FA6DD-1526-4E2D-8EC7-6CDCB69EF4DD}" destId="{6ADA84B7-E49D-438E-8B5C-63D1111A778A}" srcOrd="1" destOrd="1" presId="urn:microsoft.com/office/officeart/2005/8/layout/orgChart1"/>
    <dgm:cxn modelId="{4A7D8B07-2B7A-4AC4-BA30-B37BC35D913D}" type="presParOf" srcId="{847FA6DD-1526-4E2D-8EC7-6CDCB69EF4DD}" destId="{833C7924-5755-4DD4-9949-F121AAED16C3}" srcOrd="2" destOrd="1" presId="urn:microsoft.com/office/officeart/2005/8/layout/orgChart1"/>
    <dgm:cxn modelId="{B18A1E30-6C10-4E7E-BCCA-DF1D7428C73A}" type="presParOf" srcId="{C6F584B9-7EA2-46D8-913B-8F508509ECAB}" destId="{A663BBFB-A120-4F5B-82EC-DB644DB9966B}" srcOrd="2" destOrd="3" presId="urn:microsoft.com/office/officeart/2005/8/layout/orgChart1"/>
    <dgm:cxn modelId="{E065FC02-BED4-43B9-AECC-529BF5A76FC6}" type="presParOf" srcId="{9A0FF10C-81C7-47CD-A320-768F2009480B}" destId="{E54C404D-57DE-4999-966E-0D2A028D18C1}" srcOrd="4" destOrd="1" presId="urn:microsoft.com/office/officeart/2005/8/layout/orgChart1"/>
    <dgm:cxn modelId="{6374827D-2B53-4A6D-84E7-D4A23FE3DF1E}" type="presOf" srcId="{2CE87038-16D2-4634-8B80-0032AB8A3746}" destId="{E54C404D-57DE-4999-966E-0D2A028D18C1}" srcOrd="0" destOrd="0" presId="urn:microsoft.com/office/officeart/2005/8/layout/orgChart1"/>
    <dgm:cxn modelId="{92DEC79D-0AE5-4B23-8D4D-950B490B9C11}" type="presParOf" srcId="{9A0FF10C-81C7-47CD-A320-768F2009480B}" destId="{E151D02C-797F-4025-9BCA-7581B5783408}" srcOrd="5" destOrd="1" presId="urn:microsoft.com/office/officeart/2005/8/layout/orgChart1"/>
    <dgm:cxn modelId="{1895CCD9-1CA1-48E2-B261-C41B79A68429}" type="presParOf" srcId="{E151D02C-797F-4025-9BCA-7581B5783408}" destId="{D75C43EA-D9C5-4F74-86B2-E8C8C5717398}" srcOrd="0" destOrd="5" presId="urn:microsoft.com/office/officeart/2005/8/layout/orgChart1"/>
    <dgm:cxn modelId="{2F63CDFF-97E5-4B20-9F1D-E99003E0B7A4}" type="presOf" srcId="{6E120FD8-862D-40FB-96EF-67D60A27677D}" destId="{D75C43EA-D9C5-4F74-86B2-E8C8C5717398}" srcOrd="0" destOrd="0" presId="urn:microsoft.com/office/officeart/2005/8/layout/orgChart1"/>
    <dgm:cxn modelId="{9A285D21-1DC7-4306-AF56-0B8CD7E27781}" type="presParOf" srcId="{D75C43EA-D9C5-4F74-86B2-E8C8C5717398}" destId="{40CFC19F-7FC4-487C-9BA1-DDC495B5184F}" srcOrd="0" destOrd="0" presId="urn:microsoft.com/office/officeart/2005/8/layout/orgChart1"/>
    <dgm:cxn modelId="{2CB0CD44-DDF8-4A35-8406-C42409864970}" type="presOf" srcId="{6E120FD8-862D-40FB-96EF-67D60A27677D}" destId="{40CFC19F-7FC4-487C-9BA1-DDC495B5184F}" srcOrd="0" destOrd="0" presId="urn:microsoft.com/office/officeart/2005/8/layout/orgChart1"/>
    <dgm:cxn modelId="{303BA8F4-CCAF-4825-B2D9-972A8EE5C877}" type="presParOf" srcId="{D75C43EA-D9C5-4F74-86B2-E8C8C5717398}" destId="{C1D1E6E2-FE98-48B9-B906-7AA50AC4B036}" srcOrd="1" destOrd="0" presId="urn:microsoft.com/office/officeart/2005/8/layout/orgChart1"/>
    <dgm:cxn modelId="{8F54F8DD-6BF9-45FC-B8C1-83E8405ADF7D}" type="presOf" srcId="{6E120FD8-862D-40FB-96EF-67D60A27677D}" destId="{C1D1E6E2-FE98-48B9-B906-7AA50AC4B036}" srcOrd="0" destOrd="0" presId="urn:microsoft.com/office/officeart/2005/8/layout/orgChart1"/>
    <dgm:cxn modelId="{02C39DB7-66E6-47FD-B777-C55DA909D506}" type="presParOf" srcId="{E151D02C-797F-4025-9BCA-7581B5783408}" destId="{BA1FFC50-9172-4595-B312-DF098ADBFBEF}" srcOrd="1" destOrd="5" presId="urn:microsoft.com/office/officeart/2005/8/layout/orgChart1"/>
    <dgm:cxn modelId="{142F1137-7962-4FBF-ADCC-F451DF661E78}" type="presParOf" srcId="{E151D02C-797F-4025-9BCA-7581B5783408}" destId="{B0269471-4E39-4FC5-9326-9718BA00F8BC}" srcOrd="2" destOrd="5" presId="urn:microsoft.com/office/officeart/2005/8/layout/orgChart1"/>
    <dgm:cxn modelId="{9B550BD5-B835-4694-886F-CE6655818F17}" type="presParOf" srcId="{9A0FF10C-81C7-47CD-A320-768F2009480B}" destId="{982539CC-91BC-46CF-899E-9E68110BEC27}" srcOrd="6" destOrd="1" presId="urn:microsoft.com/office/officeart/2005/8/layout/orgChart1"/>
    <dgm:cxn modelId="{195E06BE-2005-474D-8676-74E0B6658922}" type="presOf" srcId="{D9F7CE7F-C4BB-4DCD-B7A3-EEB59DE56D99}" destId="{982539CC-91BC-46CF-899E-9E68110BEC27}" srcOrd="0" destOrd="0" presId="urn:microsoft.com/office/officeart/2005/8/layout/orgChart1"/>
    <dgm:cxn modelId="{568770EA-CA1E-4F19-B000-50EDBB30AF40}" type="presParOf" srcId="{9A0FF10C-81C7-47CD-A320-768F2009480B}" destId="{FA2862CA-9AD9-435E-974F-F0E4F5D3A428}" srcOrd="7" destOrd="1" presId="urn:microsoft.com/office/officeart/2005/8/layout/orgChart1"/>
    <dgm:cxn modelId="{566A1B66-3DF0-44A9-A932-985238D52F84}" type="presParOf" srcId="{FA2862CA-9AD9-435E-974F-F0E4F5D3A428}" destId="{EE691042-A21E-4429-9CC8-73E004EC6441}" srcOrd="0" destOrd="7" presId="urn:microsoft.com/office/officeart/2005/8/layout/orgChart1"/>
    <dgm:cxn modelId="{C9281156-D4A9-43DB-9118-856E7E1491D8}" type="presOf" srcId="{5E166590-1EA2-4BAE-A740-49427C12737F}" destId="{EE691042-A21E-4429-9CC8-73E004EC6441}" srcOrd="0" destOrd="0" presId="urn:microsoft.com/office/officeart/2005/8/layout/orgChart1"/>
    <dgm:cxn modelId="{90D4032B-A784-428B-9051-B1AB5B40DCFE}" type="presParOf" srcId="{EE691042-A21E-4429-9CC8-73E004EC6441}" destId="{416F50C3-F59C-4577-BE46-A57688D21197}" srcOrd="0" destOrd="0" presId="urn:microsoft.com/office/officeart/2005/8/layout/orgChart1"/>
    <dgm:cxn modelId="{1016E6B2-CE10-4B79-8551-A2A7E13F8C7F}" type="presOf" srcId="{5E166590-1EA2-4BAE-A740-49427C12737F}" destId="{416F50C3-F59C-4577-BE46-A57688D21197}" srcOrd="0" destOrd="0" presId="urn:microsoft.com/office/officeart/2005/8/layout/orgChart1"/>
    <dgm:cxn modelId="{66E118CD-146E-429A-8F24-85AD99E7E549}" type="presParOf" srcId="{EE691042-A21E-4429-9CC8-73E004EC6441}" destId="{DE43D387-4B57-4853-A639-C613B132A025}" srcOrd="1" destOrd="0" presId="urn:microsoft.com/office/officeart/2005/8/layout/orgChart1"/>
    <dgm:cxn modelId="{53B7EB03-5829-40CD-A17E-26BAFB5504E7}" type="presOf" srcId="{5E166590-1EA2-4BAE-A740-49427C12737F}" destId="{DE43D387-4B57-4853-A639-C613B132A025}" srcOrd="0" destOrd="0" presId="urn:microsoft.com/office/officeart/2005/8/layout/orgChart1"/>
    <dgm:cxn modelId="{62F6F1BB-286C-4F85-8197-6BDD49CA31A5}" type="presParOf" srcId="{FA2862CA-9AD9-435E-974F-F0E4F5D3A428}" destId="{8B51CC66-E370-4068-9FC8-6E9AB9634D17}" srcOrd="1" destOrd="7" presId="urn:microsoft.com/office/officeart/2005/8/layout/orgChart1"/>
    <dgm:cxn modelId="{1375BAF0-91CC-4390-B0B8-62E15940A428}" type="presParOf" srcId="{FA2862CA-9AD9-435E-974F-F0E4F5D3A428}" destId="{7B2327F9-4C02-439E-9B06-E4ED9D91DE5B}" srcOrd="2" destOrd="7" presId="urn:microsoft.com/office/officeart/2005/8/layout/orgChart1"/>
    <dgm:cxn modelId="{E0BFBECF-90DA-44A5-B580-DEF673C3B989}" type="presParOf" srcId="{9A0FF10C-81C7-47CD-A320-768F2009480B}" destId="{AB3A8128-6C86-49B7-B5CC-0153888815E5}" srcOrd="8" destOrd="1" presId="urn:microsoft.com/office/officeart/2005/8/layout/orgChart1"/>
    <dgm:cxn modelId="{3F872977-5898-4874-BD12-6078C3D9E511}" type="presOf" srcId="{CCF68ADE-40B6-47D0-93C1-88EC13ADC8AC}" destId="{AB3A8128-6C86-49B7-B5CC-0153888815E5}" srcOrd="0" destOrd="0" presId="urn:microsoft.com/office/officeart/2005/8/layout/orgChart1"/>
    <dgm:cxn modelId="{F946E6D5-682E-43B0-AA0F-AA1714D1EEBD}" type="presParOf" srcId="{9A0FF10C-81C7-47CD-A320-768F2009480B}" destId="{1A917F9A-DDE6-4568-B35C-7FABCEF0A586}" srcOrd="9" destOrd="1" presId="urn:microsoft.com/office/officeart/2005/8/layout/orgChart1"/>
    <dgm:cxn modelId="{56375F85-5015-4388-A9A8-78ED2EBFB790}" type="presParOf" srcId="{1A917F9A-DDE6-4568-B35C-7FABCEF0A586}" destId="{FA949B67-3DB7-47FA-97C9-4A653E762F22}" srcOrd="0" destOrd="9" presId="urn:microsoft.com/office/officeart/2005/8/layout/orgChart1"/>
    <dgm:cxn modelId="{99400981-1B1D-43C3-8442-963E525F807D}" type="presOf" srcId="{CF717C8A-B40B-4AFF-BF49-65ABB7DF8190}" destId="{FA949B67-3DB7-47FA-97C9-4A653E762F22}" srcOrd="0" destOrd="0" presId="urn:microsoft.com/office/officeart/2005/8/layout/orgChart1"/>
    <dgm:cxn modelId="{C76E6C45-FDBE-41A3-8C0C-886D55749BE3}" type="presParOf" srcId="{FA949B67-3DB7-47FA-97C9-4A653E762F22}" destId="{7D64F4A3-0E55-47AC-A59B-9D5A9DC25552}" srcOrd="0" destOrd="0" presId="urn:microsoft.com/office/officeart/2005/8/layout/orgChart1"/>
    <dgm:cxn modelId="{818DE16C-CFCA-4039-AE0D-DE5DD97E0049}" type="presOf" srcId="{CF717C8A-B40B-4AFF-BF49-65ABB7DF8190}" destId="{7D64F4A3-0E55-47AC-A59B-9D5A9DC25552}" srcOrd="0" destOrd="0" presId="urn:microsoft.com/office/officeart/2005/8/layout/orgChart1"/>
    <dgm:cxn modelId="{E1D7A945-D326-40AA-A3FE-B33EB3918323}" type="presParOf" srcId="{FA949B67-3DB7-47FA-97C9-4A653E762F22}" destId="{5667CB49-EC34-46BC-AD2D-72F3BD95D049}" srcOrd="1" destOrd="0" presId="urn:microsoft.com/office/officeart/2005/8/layout/orgChart1"/>
    <dgm:cxn modelId="{C55A505F-CF13-4D91-94A8-04D11851F011}" type="presOf" srcId="{CF717C8A-B40B-4AFF-BF49-65ABB7DF8190}" destId="{5667CB49-EC34-46BC-AD2D-72F3BD95D049}" srcOrd="0" destOrd="0" presId="urn:microsoft.com/office/officeart/2005/8/layout/orgChart1"/>
    <dgm:cxn modelId="{EDDF0C00-2DC1-4D39-A879-6F53C44982A7}" type="presParOf" srcId="{1A917F9A-DDE6-4568-B35C-7FABCEF0A586}" destId="{EB3A10DA-2FA4-4DAD-8341-8078D7F83716}" srcOrd="1" destOrd="9" presId="urn:microsoft.com/office/officeart/2005/8/layout/orgChart1"/>
    <dgm:cxn modelId="{F1495E65-A48A-4478-8AC2-00E9188397FB}" type="presParOf" srcId="{EB3A10DA-2FA4-4DAD-8341-8078D7F83716}" destId="{D893D26C-5382-4F6A-9060-74C7769DC47B}" srcOrd="0" destOrd="1" presId="urn:microsoft.com/office/officeart/2005/8/layout/orgChart1"/>
    <dgm:cxn modelId="{5D926207-EFD7-4241-AB04-16833C301524}" type="presOf" srcId="{495A87E0-14BA-45A0-9D59-D0F9EAC316B7}" destId="{D893D26C-5382-4F6A-9060-74C7769DC47B}" srcOrd="0" destOrd="0" presId="urn:microsoft.com/office/officeart/2005/8/layout/orgChart1"/>
    <dgm:cxn modelId="{D10A4BB7-89EE-49DA-BA57-4BD43891D10A}" type="presParOf" srcId="{EB3A10DA-2FA4-4DAD-8341-8078D7F83716}" destId="{AD37413A-8477-4A98-96CB-CD1F2242BFF2}" srcOrd="1" destOrd="1" presId="urn:microsoft.com/office/officeart/2005/8/layout/orgChart1"/>
    <dgm:cxn modelId="{6C26AD95-DFA5-471E-9822-CE56AAD52EEF}" type="presParOf" srcId="{AD37413A-8477-4A98-96CB-CD1F2242BFF2}" destId="{8A434096-6527-44D1-849F-7FF82A2445C8}" srcOrd="0" destOrd="1" presId="urn:microsoft.com/office/officeart/2005/8/layout/orgChart1"/>
    <dgm:cxn modelId="{1308E36C-2164-45EA-9067-65E14E05D2FF}" type="presOf" srcId="{35E01A18-7DA2-4358-A508-D21D7F30BE09}" destId="{8A434096-6527-44D1-849F-7FF82A2445C8}" srcOrd="0" destOrd="0" presId="urn:microsoft.com/office/officeart/2005/8/layout/orgChart1"/>
    <dgm:cxn modelId="{B397AFDF-507C-4387-86F5-81E29306EFEA}" type="presParOf" srcId="{8A434096-6527-44D1-849F-7FF82A2445C8}" destId="{87963DD7-05AC-4913-87A1-7B79A7EDD46B}" srcOrd="0" destOrd="0" presId="urn:microsoft.com/office/officeart/2005/8/layout/orgChart1"/>
    <dgm:cxn modelId="{8E071507-F566-4933-B2F2-30BDE48114F4}" type="presOf" srcId="{35E01A18-7DA2-4358-A508-D21D7F30BE09}" destId="{87963DD7-05AC-4913-87A1-7B79A7EDD46B}" srcOrd="0" destOrd="0" presId="urn:microsoft.com/office/officeart/2005/8/layout/orgChart1"/>
    <dgm:cxn modelId="{24C8B9DD-4B19-4A48-82A0-F1A3781AE036}" type="presParOf" srcId="{8A434096-6527-44D1-849F-7FF82A2445C8}" destId="{6070EF16-02DF-446C-B9A1-398B3E457F94}" srcOrd="1" destOrd="0" presId="urn:microsoft.com/office/officeart/2005/8/layout/orgChart1"/>
    <dgm:cxn modelId="{4638D26E-AF09-4586-BD7D-9F2E208D6BDC}" type="presOf" srcId="{35E01A18-7DA2-4358-A508-D21D7F30BE09}" destId="{6070EF16-02DF-446C-B9A1-398B3E457F94}" srcOrd="0" destOrd="0" presId="urn:microsoft.com/office/officeart/2005/8/layout/orgChart1"/>
    <dgm:cxn modelId="{644CE89A-A6F6-4C6D-B88C-73BC85F74695}" type="presParOf" srcId="{AD37413A-8477-4A98-96CB-CD1F2242BFF2}" destId="{8A63BF26-75C6-455C-806A-A401C8C45AFE}" srcOrd="1" destOrd="1" presId="urn:microsoft.com/office/officeart/2005/8/layout/orgChart1"/>
    <dgm:cxn modelId="{98F5C74F-EEB6-4DFA-8158-C7F7961F85BB}" type="presParOf" srcId="{8A63BF26-75C6-455C-806A-A401C8C45AFE}" destId="{F2918014-5C8E-4C7C-98D8-AB0A8F4DCE57}" srcOrd="0" destOrd="1" presId="urn:microsoft.com/office/officeart/2005/8/layout/orgChart1"/>
    <dgm:cxn modelId="{B2E82FBF-A65A-4881-9348-11CA018592C3}" type="presOf" srcId="{F435206B-CB73-49CA-AFBD-ABEDDF889D32}" destId="{F2918014-5C8E-4C7C-98D8-AB0A8F4DCE57}" srcOrd="0" destOrd="0" presId="urn:microsoft.com/office/officeart/2005/8/layout/orgChart1"/>
    <dgm:cxn modelId="{B0043A84-AF29-470E-ADFF-60C516A7EE37}" type="presParOf" srcId="{8A63BF26-75C6-455C-806A-A401C8C45AFE}" destId="{28D22E05-E175-4CA2-A9D9-EBDE165A594B}" srcOrd="1" destOrd="1" presId="urn:microsoft.com/office/officeart/2005/8/layout/orgChart1"/>
    <dgm:cxn modelId="{830BC585-A77E-4D6C-AFB5-5172F237DCCC}" type="presParOf" srcId="{28D22E05-E175-4CA2-A9D9-EBDE165A594B}" destId="{0BBCCA8E-A801-4C4E-BAFD-090F2D4128EC}" srcOrd="0" destOrd="1" presId="urn:microsoft.com/office/officeart/2005/8/layout/orgChart1"/>
    <dgm:cxn modelId="{1D2E527C-CD8B-4738-8A9C-1C541F7E91E0}" type="presOf" srcId="{1DBEEF99-44C3-44DC-9B59-C92CE30E9954}" destId="{0BBCCA8E-A801-4C4E-BAFD-090F2D4128EC}" srcOrd="0" destOrd="0" presId="urn:microsoft.com/office/officeart/2005/8/layout/orgChart1"/>
    <dgm:cxn modelId="{B045BA95-6A4C-4E4F-9DB1-8DDF9AE2735A}" type="presParOf" srcId="{0BBCCA8E-A801-4C4E-BAFD-090F2D4128EC}" destId="{9DB7B1D8-04CE-4C04-8DE5-17F1FFC54345}" srcOrd="0" destOrd="0" presId="urn:microsoft.com/office/officeart/2005/8/layout/orgChart1"/>
    <dgm:cxn modelId="{024BE80B-88A0-4F16-BC0D-039EE6A20180}" type="presOf" srcId="{1DBEEF99-44C3-44DC-9B59-C92CE30E9954}" destId="{9DB7B1D8-04CE-4C04-8DE5-17F1FFC54345}" srcOrd="0" destOrd="0" presId="urn:microsoft.com/office/officeart/2005/8/layout/orgChart1"/>
    <dgm:cxn modelId="{8714BD1F-7A44-4F7F-B202-0A4CC4337B9B}" type="presParOf" srcId="{0BBCCA8E-A801-4C4E-BAFD-090F2D4128EC}" destId="{09DF727C-DACB-4859-8CEE-C6EC9FF70306}" srcOrd="1" destOrd="0" presId="urn:microsoft.com/office/officeart/2005/8/layout/orgChart1"/>
    <dgm:cxn modelId="{3E5431CE-509A-4A22-8E8E-DA817ECFB53B}" type="presOf" srcId="{1DBEEF99-44C3-44DC-9B59-C92CE30E9954}" destId="{09DF727C-DACB-4859-8CEE-C6EC9FF70306}" srcOrd="0" destOrd="0" presId="urn:microsoft.com/office/officeart/2005/8/layout/orgChart1"/>
    <dgm:cxn modelId="{C7D3AB78-D427-4D1A-AA6D-E0B96797A173}" type="presParOf" srcId="{28D22E05-E175-4CA2-A9D9-EBDE165A594B}" destId="{28A3BF59-4382-4339-8876-912336724D5C}" srcOrd="1" destOrd="1" presId="urn:microsoft.com/office/officeart/2005/8/layout/orgChart1"/>
    <dgm:cxn modelId="{C1410718-FF5A-4D06-97A8-03206AC48B00}" type="presParOf" srcId="{28D22E05-E175-4CA2-A9D9-EBDE165A594B}" destId="{ABB6F21B-A2E9-426A-B363-164918A174EF}" srcOrd="2" destOrd="1" presId="urn:microsoft.com/office/officeart/2005/8/layout/orgChart1"/>
    <dgm:cxn modelId="{9A39AAE4-E5B0-429C-B344-F46990E7DD72}" type="presParOf" srcId="{8A63BF26-75C6-455C-806A-A401C8C45AFE}" destId="{AE7B9509-7541-4EE1-91B1-9271CD205D6F}" srcOrd="2" destOrd="1" presId="urn:microsoft.com/office/officeart/2005/8/layout/orgChart1"/>
    <dgm:cxn modelId="{B2A999C0-3FBD-4935-85CA-BB2512E7BCAB}" type="presOf" srcId="{07C312F7-3C9B-43A2-AADC-27ADA293D38C}" destId="{AE7B9509-7541-4EE1-91B1-9271CD205D6F}" srcOrd="0" destOrd="0" presId="urn:microsoft.com/office/officeart/2005/8/layout/orgChart1"/>
    <dgm:cxn modelId="{79AD3E3E-D072-4823-A1FB-7A11E2C35E37}" type="presParOf" srcId="{8A63BF26-75C6-455C-806A-A401C8C45AFE}" destId="{09F87F58-92DC-4027-9928-26318C98856B}" srcOrd="3" destOrd="1" presId="urn:microsoft.com/office/officeart/2005/8/layout/orgChart1"/>
    <dgm:cxn modelId="{486670B0-15C8-4EB9-8AF9-1F838774B487}" type="presParOf" srcId="{09F87F58-92DC-4027-9928-26318C98856B}" destId="{0C686E7D-6A23-45F3-9F73-D54494E9647E}" srcOrd="0" destOrd="3" presId="urn:microsoft.com/office/officeart/2005/8/layout/orgChart1"/>
    <dgm:cxn modelId="{0245D465-FA4A-4930-9673-4D77B17F1560}" type="presOf" srcId="{2F8BD150-CB3F-44C6-8B2F-CEB541323FAF}" destId="{0C686E7D-6A23-45F3-9F73-D54494E9647E}" srcOrd="0" destOrd="0" presId="urn:microsoft.com/office/officeart/2005/8/layout/orgChart1"/>
    <dgm:cxn modelId="{700E2D1F-0A5E-409A-9CF6-597C47FF593F}" type="presParOf" srcId="{0C686E7D-6A23-45F3-9F73-D54494E9647E}" destId="{B03AFB01-71D1-41DA-B501-60E31674738F}" srcOrd="0" destOrd="0" presId="urn:microsoft.com/office/officeart/2005/8/layout/orgChart1"/>
    <dgm:cxn modelId="{73E4AF33-1DD2-4256-9301-EA8D59A43E72}" type="presOf" srcId="{2F8BD150-CB3F-44C6-8B2F-CEB541323FAF}" destId="{B03AFB01-71D1-41DA-B501-60E31674738F}" srcOrd="0" destOrd="0" presId="urn:microsoft.com/office/officeart/2005/8/layout/orgChart1"/>
    <dgm:cxn modelId="{6D39DEED-6FCE-455A-99F4-7A6862A82E88}" type="presParOf" srcId="{0C686E7D-6A23-45F3-9F73-D54494E9647E}" destId="{9DE417EF-DEC6-4E6A-A503-047764F7E484}" srcOrd="1" destOrd="0" presId="urn:microsoft.com/office/officeart/2005/8/layout/orgChart1"/>
    <dgm:cxn modelId="{B5721EDF-D1CA-4384-BA5D-58362AAB0CB0}" type="presOf" srcId="{2F8BD150-CB3F-44C6-8B2F-CEB541323FAF}" destId="{9DE417EF-DEC6-4E6A-A503-047764F7E484}" srcOrd="0" destOrd="0" presId="urn:microsoft.com/office/officeart/2005/8/layout/orgChart1"/>
    <dgm:cxn modelId="{5DC630B6-7E14-4C6C-BEB3-3D403BBC74D9}" type="presParOf" srcId="{09F87F58-92DC-4027-9928-26318C98856B}" destId="{35FB6311-7971-4EC4-9DE0-3D33D4CE1865}" srcOrd="1" destOrd="3" presId="urn:microsoft.com/office/officeart/2005/8/layout/orgChart1"/>
    <dgm:cxn modelId="{34537B82-5C6F-4407-A2A0-55DF6D6116CB}" type="presParOf" srcId="{09F87F58-92DC-4027-9928-26318C98856B}" destId="{92FF6D6E-B511-48E7-9C71-98092F42EEFC}" srcOrd="2" destOrd="3" presId="urn:microsoft.com/office/officeart/2005/8/layout/orgChart1"/>
    <dgm:cxn modelId="{0ACB1738-4F57-4118-8BCA-9F3D165F6DA4}" type="presParOf" srcId="{AD37413A-8477-4A98-96CB-CD1F2242BFF2}" destId="{1652FCDF-6B0E-4A10-BF35-9BF13A279EF9}" srcOrd="2" destOrd="1" presId="urn:microsoft.com/office/officeart/2005/8/layout/orgChart1"/>
    <dgm:cxn modelId="{17C1AA0B-0AAA-40D7-A3AB-E93F1B6DA126}" type="presParOf" srcId="{EB3A10DA-2FA4-4DAD-8341-8078D7F83716}" destId="{60B88DAE-4AB7-477D-9607-B46C23551EA8}" srcOrd="2" destOrd="1" presId="urn:microsoft.com/office/officeart/2005/8/layout/orgChart1"/>
    <dgm:cxn modelId="{E17AC17B-24D3-432F-9C33-30B760CB7C10}" type="presOf" srcId="{8BE5D6DE-6FB5-400C-80F6-BAB7838D8D0C}" destId="{60B88DAE-4AB7-477D-9607-B46C23551EA8}" srcOrd="0" destOrd="0" presId="urn:microsoft.com/office/officeart/2005/8/layout/orgChart1"/>
    <dgm:cxn modelId="{615B6C1F-8092-498B-BB46-5620B4245699}" type="presParOf" srcId="{EB3A10DA-2FA4-4DAD-8341-8078D7F83716}" destId="{5B192ABA-D338-41ED-A1EE-162F94C58549}" srcOrd="3" destOrd="1" presId="urn:microsoft.com/office/officeart/2005/8/layout/orgChart1"/>
    <dgm:cxn modelId="{DE1C3BC0-2215-487E-BA74-D0A5140ACEFD}" type="presParOf" srcId="{5B192ABA-D338-41ED-A1EE-162F94C58549}" destId="{B8E0C224-8298-43DF-97A3-60F8B124C64A}" srcOrd="0" destOrd="3" presId="urn:microsoft.com/office/officeart/2005/8/layout/orgChart1"/>
    <dgm:cxn modelId="{BD776DF6-D97E-47B8-A940-57BFA04354A9}" type="presOf" srcId="{14F7019C-2A21-4370-84DF-640D7911EF6B}" destId="{B8E0C224-8298-43DF-97A3-60F8B124C64A}" srcOrd="0" destOrd="0" presId="urn:microsoft.com/office/officeart/2005/8/layout/orgChart1"/>
    <dgm:cxn modelId="{B29B4137-1FA8-4CB2-A6EE-8369DB27F552}" type="presParOf" srcId="{B8E0C224-8298-43DF-97A3-60F8B124C64A}" destId="{DF3AA3D7-3CD1-46D9-9288-4935EA9005A7}" srcOrd="0" destOrd="0" presId="urn:microsoft.com/office/officeart/2005/8/layout/orgChart1"/>
    <dgm:cxn modelId="{99E495AD-9ACE-4CAC-A848-776576C82B19}" type="presOf" srcId="{14F7019C-2A21-4370-84DF-640D7911EF6B}" destId="{DF3AA3D7-3CD1-46D9-9288-4935EA9005A7}" srcOrd="0" destOrd="0" presId="urn:microsoft.com/office/officeart/2005/8/layout/orgChart1"/>
    <dgm:cxn modelId="{AA0A6CD1-55A3-4F1F-A6A3-4EC9DD5DEBA7}" type="presParOf" srcId="{B8E0C224-8298-43DF-97A3-60F8B124C64A}" destId="{E0E5FE48-189B-401C-88ED-B377A2F174C3}" srcOrd="1" destOrd="0" presId="urn:microsoft.com/office/officeart/2005/8/layout/orgChart1"/>
    <dgm:cxn modelId="{48881A6C-7228-4A1E-ACCD-8561C833E564}" type="presOf" srcId="{14F7019C-2A21-4370-84DF-640D7911EF6B}" destId="{E0E5FE48-189B-401C-88ED-B377A2F174C3}" srcOrd="0" destOrd="0" presId="urn:microsoft.com/office/officeart/2005/8/layout/orgChart1"/>
    <dgm:cxn modelId="{49838479-9FD1-43AC-AD93-AAE966707B90}" type="presParOf" srcId="{5B192ABA-D338-41ED-A1EE-162F94C58549}" destId="{374C68E8-0CB6-4ADB-BAEB-C35AC9ECB5CE}" srcOrd="1" destOrd="3" presId="urn:microsoft.com/office/officeart/2005/8/layout/orgChart1"/>
    <dgm:cxn modelId="{22E23C58-7159-4E8A-AE27-3AF537CD6146}" type="presParOf" srcId="{374C68E8-0CB6-4ADB-BAEB-C35AC9ECB5CE}" destId="{0A13B794-7B57-46FF-913D-DB656F3C46EB}" srcOrd="0" destOrd="1" presId="urn:microsoft.com/office/officeart/2005/8/layout/orgChart1"/>
    <dgm:cxn modelId="{F3EE924D-671B-4405-8C87-D874CB12EE2E}" type="presOf" srcId="{C6B93ACF-8E26-43C9-9D0F-F2032DD868F3}" destId="{0A13B794-7B57-46FF-913D-DB656F3C46EB}" srcOrd="0" destOrd="0" presId="urn:microsoft.com/office/officeart/2005/8/layout/orgChart1"/>
    <dgm:cxn modelId="{542EBF7F-5F36-4CFF-89EC-E3B05FD27478}" type="presParOf" srcId="{374C68E8-0CB6-4ADB-BAEB-C35AC9ECB5CE}" destId="{01EEFD83-98E4-4A4D-B2BB-5F8AE6B71992}" srcOrd="1" destOrd="1" presId="urn:microsoft.com/office/officeart/2005/8/layout/orgChart1"/>
    <dgm:cxn modelId="{E41C2976-1653-4183-8688-CCCE2AF7A9E0}" type="presParOf" srcId="{01EEFD83-98E4-4A4D-B2BB-5F8AE6B71992}" destId="{24E0FB22-18B9-4248-875B-974F5AEDE267}" srcOrd="0" destOrd="1" presId="urn:microsoft.com/office/officeart/2005/8/layout/orgChart1"/>
    <dgm:cxn modelId="{535687BD-865D-4F29-BD68-1360779D54A7}" type="presOf" srcId="{4524A5BC-E070-4F5D-BE6C-3C0DACF8EF94}" destId="{24E0FB22-18B9-4248-875B-974F5AEDE267}" srcOrd="0" destOrd="0" presId="urn:microsoft.com/office/officeart/2005/8/layout/orgChart1"/>
    <dgm:cxn modelId="{8E243AE1-4D1B-47B6-B75C-C27D7CF2B168}" type="presParOf" srcId="{24E0FB22-18B9-4248-875B-974F5AEDE267}" destId="{780FA906-1E27-4462-82F1-882C7E587379}" srcOrd="0" destOrd="0" presId="urn:microsoft.com/office/officeart/2005/8/layout/orgChart1"/>
    <dgm:cxn modelId="{57C82A54-AF22-47D9-97AC-C88F570DF08D}" type="presOf" srcId="{4524A5BC-E070-4F5D-BE6C-3C0DACF8EF94}" destId="{780FA906-1E27-4462-82F1-882C7E587379}" srcOrd="0" destOrd="0" presId="urn:microsoft.com/office/officeart/2005/8/layout/orgChart1"/>
    <dgm:cxn modelId="{596220A5-135B-4AE8-838A-223AB976CCAE}" type="presParOf" srcId="{24E0FB22-18B9-4248-875B-974F5AEDE267}" destId="{A0076054-22F5-458C-A980-A2B42C6ED03D}" srcOrd="1" destOrd="0" presId="urn:microsoft.com/office/officeart/2005/8/layout/orgChart1"/>
    <dgm:cxn modelId="{9ED00044-5223-4C30-A428-D7872CC40562}" type="presOf" srcId="{4524A5BC-E070-4F5D-BE6C-3C0DACF8EF94}" destId="{A0076054-22F5-458C-A980-A2B42C6ED03D}" srcOrd="0" destOrd="0" presId="urn:microsoft.com/office/officeart/2005/8/layout/orgChart1"/>
    <dgm:cxn modelId="{4DAE892D-9368-4801-A224-45EB5A7BF348}" type="presParOf" srcId="{01EEFD83-98E4-4A4D-B2BB-5F8AE6B71992}" destId="{B0FB60D6-355E-4AC3-A3C9-BA8D976FD68F}" srcOrd="1" destOrd="1" presId="urn:microsoft.com/office/officeart/2005/8/layout/orgChart1"/>
    <dgm:cxn modelId="{2C8253B6-757C-4BA9-B142-3B8A9C7A8FA9}" type="presParOf" srcId="{01EEFD83-98E4-4A4D-B2BB-5F8AE6B71992}" destId="{318FECA4-AF4F-43ED-8569-36846FB6B9E3}" srcOrd="2" destOrd="1" presId="urn:microsoft.com/office/officeart/2005/8/layout/orgChart1"/>
    <dgm:cxn modelId="{6CE8E09A-23BA-473D-8E36-0B9D22C42DFC}" type="presParOf" srcId="{5B192ABA-D338-41ED-A1EE-162F94C58549}" destId="{345206BF-6CFD-482B-85F2-DEA17AA578BB}" srcOrd="2" destOrd="3" presId="urn:microsoft.com/office/officeart/2005/8/layout/orgChart1"/>
    <dgm:cxn modelId="{3A96FAE3-26AD-45B1-B0C5-27C228181337}" type="presParOf" srcId="{EB3A10DA-2FA4-4DAD-8341-8078D7F83716}" destId="{EB4C6AD5-C614-4E87-BCF0-1F34F7E93F2F}" srcOrd="4" destOrd="1" presId="urn:microsoft.com/office/officeart/2005/8/layout/orgChart1"/>
    <dgm:cxn modelId="{50093A37-5B72-403B-962E-A575A8E6154D}" type="presOf" srcId="{0D363D22-0371-42ED-A325-FA5C082258DF}" destId="{EB4C6AD5-C614-4E87-BCF0-1F34F7E93F2F}" srcOrd="0" destOrd="0" presId="urn:microsoft.com/office/officeart/2005/8/layout/orgChart1"/>
    <dgm:cxn modelId="{A23A65F7-18CC-4F8D-AD77-340700416A9C}" type="presParOf" srcId="{EB3A10DA-2FA4-4DAD-8341-8078D7F83716}" destId="{4D562C5F-C5F9-48D9-9DEE-FAC6BD9A5812}" srcOrd="5" destOrd="1" presId="urn:microsoft.com/office/officeart/2005/8/layout/orgChart1"/>
    <dgm:cxn modelId="{C260967F-B384-4594-980A-45B44F60CA46}" type="presParOf" srcId="{4D562C5F-C5F9-48D9-9DEE-FAC6BD9A5812}" destId="{8023B400-F20D-4821-9688-47FE489976BA}" srcOrd="0" destOrd="5" presId="urn:microsoft.com/office/officeart/2005/8/layout/orgChart1"/>
    <dgm:cxn modelId="{BF0ADD72-7F1A-4162-A3F2-413E4F888FBE}" type="presOf" srcId="{37D91BD6-D2F5-4A23-AB73-83F582CBA137}" destId="{8023B400-F20D-4821-9688-47FE489976BA}" srcOrd="0" destOrd="0" presId="urn:microsoft.com/office/officeart/2005/8/layout/orgChart1"/>
    <dgm:cxn modelId="{2FA5FF7C-7278-428C-8B6D-928EC3C047C1}" type="presParOf" srcId="{8023B400-F20D-4821-9688-47FE489976BA}" destId="{5BB6C832-02CA-4E89-9B3A-42852D27D619}" srcOrd="0" destOrd="0" presId="urn:microsoft.com/office/officeart/2005/8/layout/orgChart1"/>
    <dgm:cxn modelId="{775E4058-3072-41E6-B500-CCFF830576C3}" type="presOf" srcId="{37D91BD6-D2F5-4A23-AB73-83F582CBA137}" destId="{5BB6C832-02CA-4E89-9B3A-42852D27D619}" srcOrd="0" destOrd="0" presId="urn:microsoft.com/office/officeart/2005/8/layout/orgChart1"/>
    <dgm:cxn modelId="{D2E001C8-613C-4C87-B7B3-56A7AF8CE94B}" type="presParOf" srcId="{8023B400-F20D-4821-9688-47FE489976BA}" destId="{568CC56E-B3A9-4F1C-912B-096162103130}" srcOrd="1" destOrd="0" presId="urn:microsoft.com/office/officeart/2005/8/layout/orgChart1"/>
    <dgm:cxn modelId="{EBFEF22F-C83E-4A46-A8F0-5184AB3D986F}" type="presOf" srcId="{37D91BD6-D2F5-4A23-AB73-83F582CBA137}" destId="{568CC56E-B3A9-4F1C-912B-096162103130}" srcOrd="0" destOrd="0" presId="urn:microsoft.com/office/officeart/2005/8/layout/orgChart1"/>
    <dgm:cxn modelId="{4929E594-E4F7-480D-B33D-88662273B20F}" type="presParOf" srcId="{4D562C5F-C5F9-48D9-9DEE-FAC6BD9A5812}" destId="{79C9C9C4-5B62-44BA-B6D5-F083DDC12924}" srcOrd="1" destOrd="5" presId="urn:microsoft.com/office/officeart/2005/8/layout/orgChart1"/>
    <dgm:cxn modelId="{9465C8CB-85E1-4B9A-8A23-CD943EC1E9C2}" type="presParOf" srcId="{79C9C9C4-5B62-44BA-B6D5-F083DDC12924}" destId="{B62873B3-1351-43AD-B874-84FEBDD1FC7F}" srcOrd="0" destOrd="1" presId="urn:microsoft.com/office/officeart/2005/8/layout/orgChart1"/>
    <dgm:cxn modelId="{F662382E-531E-435A-A546-04426A97823C}" type="presOf" srcId="{97449A93-4612-4242-A2D0-F64BA6B00CC9}" destId="{B62873B3-1351-43AD-B874-84FEBDD1FC7F}" srcOrd="0" destOrd="0" presId="urn:microsoft.com/office/officeart/2005/8/layout/orgChart1"/>
    <dgm:cxn modelId="{BD7D0764-A55C-4655-B0BF-B1D15F68CCD4}" type="presParOf" srcId="{79C9C9C4-5B62-44BA-B6D5-F083DDC12924}" destId="{05EA7EBD-2790-4713-8C99-E3E4567706AA}" srcOrd="1" destOrd="1" presId="urn:microsoft.com/office/officeart/2005/8/layout/orgChart1"/>
    <dgm:cxn modelId="{D44C24AE-3139-4862-A5FE-85D156492773}" type="presParOf" srcId="{05EA7EBD-2790-4713-8C99-E3E4567706AA}" destId="{D95BEE62-535E-4C64-B6A7-B525177D790F}" srcOrd="0" destOrd="1" presId="urn:microsoft.com/office/officeart/2005/8/layout/orgChart1"/>
    <dgm:cxn modelId="{9FB3B5F2-1E50-4975-8F48-60D55D7ABEF7}" type="presOf" srcId="{C57CFFFE-A4F6-43B3-B64F-CF336ED9A5BB}" destId="{D95BEE62-535E-4C64-B6A7-B525177D790F}" srcOrd="0" destOrd="0" presId="urn:microsoft.com/office/officeart/2005/8/layout/orgChart1"/>
    <dgm:cxn modelId="{902885AA-FCD9-4A5C-8AEF-EE6B4DC35427}" type="presParOf" srcId="{D95BEE62-535E-4C64-B6A7-B525177D790F}" destId="{0E02256D-BAC8-4C8D-98E2-392BA7F02DF0}" srcOrd="0" destOrd="0" presId="urn:microsoft.com/office/officeart/2005/8/layout/orgChart1"/>
    <dgm:cxn modelId="{1C5309E9-9255-4177-AB0F-7CE3176CAF58}" type="presOf" srcId="{C57CFFFE-A4F6-43B3-B64F-CF336ED9A5BB}" destId="{0E02256D-BAC8-4C8D-98E2-392BA7F02DF0}" srcOrd="0" destOrd="0" presId="urn:microsoft.com/office/officeart/2005/8/layout/orgChart1"/>
    <dgm:cxn modelId="{C005E200-74A0-49CC-BB1D-6AE7E6EBD4D2}" type="presParOf" srcId="{D95BEE62-535E-4C64-B6A7-B525177D790F}" destId="{6708DCE5-F37A-4DB3-A5A8-6B4E4660B1A0}" srcOrd="1" destOrd="0" presId="urn:microsoft.com/office/officeart/2005/8/layout/orgChart1"/>
    <dgm:cxn modelId="{E6605EFA-6F72-46A0-A557-8353290999EB}" type="presOf" srcId="{C57CFFFE-A4F6-43B3-B64F-CF336ED9A5BB}" destId="{6708DCE5-F37A-4DB3-A5A8-6B4E4660B1A0}" srcOrd="0" destOrd="0" presId="urn:microsoft.com/office/officeart/2005/8/layout/orgChart1"/>
    <dgm:cxn modelId="{2B8C0E6A-282F-4D8B-BF7E-D2FE9DE2ADC5}" type="presParOf" srcId="{05EA7EBD-2790-4713-8C99-E3E4567706AA}" destId="{EA070257-340A-4E40-9C54-0DE2D298B0A6}" srcOrd="1" destOrd="1" presId="urn:microsoft.com/office/officeart/2005/8/layout/orgChart1"/>
    <dgm:cxn modelId="{761CC282-CF68-472B-94E6-C81E4099FB99}" type="presParOf" srcId="{05EA7EBD-2790-4713-8C99-E3E4567706AA}" destId="{EE574A40-0E9F-45DA-B242-1A3F33B9D50D}" srcOrd="2" destOrd="1" presId="urn:microsoft.com/office/officeart/2005/8/layout/orgChart1"/>
    <dgm:cxn modelId="{0E76C67A-6123-416D-A537-450389D95E3B}" type="presParOf" srcId="{4D562C5F-C5F9-48D9-9DEE-FAC6BD9A5812}" destId="{8B28B232-3DA4-4773-A582-B7E439393D6A}" srcOrd="2" destOrd="5" presId="urn:microsoft.com/office/officeart/2005/8/layout/orgChart1"/>
    <dgm:cxn modelId="{657253B4-B248-4721-B53B-6002794029FE}" type="presParOf" srcId="{EB3A10DA-2FA4-4DAD-8341-8078D7F83716}" destId="{3531F8E8-AA65-4AE8-8980-4B299344D050}" srcOrd="6" destOrd="1" presId="urn:microsoft.com/office/officeart/2005/8/layout/orgChart1"/>
    <dgm:cxn modelId="{BCDBF501-E722-4DC6-8B04-624B9CEB4B7B}" type="presOf" srcId="{675835A7-52A3-41E2-A459-5758425B8DB0}" destId="{3531F8E8-AA65-4AE8-8980-4B299344D050}" srcOrd="0" destOrd="0" presId="urn:microsoft.com/office/officeart/2005/8/layout/orgChart1"/>
    <dgm:cxn modelId="{56C8E463-0D16-4E9F-BEAC-7C17028D2668}" type="presParOf" srcId="{EB3A10DA-2FA4-4DAD-8341-8078D7F83716}" destId="{97888C9A-7D5B-4C63-9D7B-9B70BBFBB0F1}" srcOrd="7" destOrd="1" presId="urn:microsoft.com/office/officeart/2005/8/layout/orgChart1"/>
    <dgm:cxn modelId="{57138AD5-A1CC-4C59-A5E3-2E9C9F19D62E}" type="presParOf" srcId="{97888C9A-7D5B-4C63-9D7B-9B70BBFBB0F1}" destId="{A6341028-065E-4A85-B636-2A8DE0A3DAAC}" srcOrd="0" destOrd="7" presId="urn:microsoft.com/office/officeart/2005/8/layout/orgChart1"/>
    <dgm:cxn modelId="{95341632-7141-4492-8575-2612B9311367}" type="presOf" srcId="{65CD76E2-9EC2-4C7F-8A2D-73F593B95C03}" destId="{A6341028-065E-4A85-B636-2A8DE0A3DAAC}" srcOrd="0" destOrd="0" presId="urn:microsoft.com/office/officeart/2005/8/layout/orgChart1"/>
    <dgm:cxn modelId="{5893D19B-ED8E-4F16-87A0-333B1DBE1836}" type="presParOf" srcId="{A6341028-065E-4A85-B636-2A8DE0A3DAAC}" destId="{80FD5E41-E0D5-4FDD-BED3-3527BCE57938}" srcOrd="0" destOrd="0" presId="urn:microsoft.com/office/officeart/2005/8/layout/orgChart1"/>
    <dgm:cxn modelId="{8A094AF8-4936-4909-86F4-118AEEE505DA}" type="presOf" srcId="{65CD76E2-9EC2-4C7F-8A2D-73F593B95C03}" destId="{80FD5E41-E0D5-4FDD-BED3-3527BCE57938}" srcOrd="0" destOrd="0" presId="urn:microsoft.com/office/officeart/2005/8/layout/orgChart1"/>
    <dgm:cxn modelId="{337D30F8-F175-4979-B6C9-E288DE02DBFB}" type="presParOf" srcId="{A6341028-065E-4A85-B636-2A8DE0A3DAAC}" destId="{960033C8-C84A-49E9-A308-6C1A8AF966C7}" srcOrd="1" destOrd="0" presId="urn:microsoft.com/office/officeart/2005/8/layout/orgChart1"/>
    <dgm:cxn modelId="{AE5C71C4-D008-4730-9F19-2C3787C100FD}" type="presOf" srcId="{65CD76E2-9EC2-4C7F-8A2D-73F593B95C03}" destId="{960033C8-C84A-49E9-A308-6C1A8AF966C7}" srcOrd="0" destOrd="0" presId="urn:microsoft.com/office/officeart/2005/8/layout/orgChart1"/>
    <dgm:cxn modelId="{6105734F-7402-4F85-9A35-C7565020DAAE}" type="presParOf" srcId="{97888C9A-7D5B-4C63-9D7B-9B70BBFBB0F1}" destId="{0C0E99D5-DAE0-466B-8DC3-40817E138764}" srcOrd="1" destOrd="7" presId="urn:microsoft.com/office/officeart/2005/8/layout/orgChart1"/>
    <dgm:cxn modelId="{67E45FD1-E319-4DDB-9B00-F612586615E8}" type="presParOf" srcId="{97888C9A-7D5B-4C63-9D7B-9B70BBFBB0F1}" destId="{E2FD15B6-69DA-4FAF-9750-05F4B47C9037}" srcOrd="2" destOrd="7" presId="urn:microsoft.com/office/officeart/2005/8/layout/orgChart1"/>
    <dgm:cxn modelId="{4C2CA5A5-DB6E-48E7-9A8F-D90EB12C9867}" type="presParOf" srcId="{1A917F9A-DDE6-4568-B35C-7FABCEF0A586}" destId="{B05C5608-85C8-433E-A928-1755312B673B}" srcOrd="2" destOrd="9" presId="urn:microsoft.com/office/officeart/2005/8/layout/orgChart1"/>
    <dgm:cxn modelId="{5D2B3F0C-FBFE-483C-A3D3-B31402F7F21A}" type="presParOf" srcId="{9A0FF10C-81C7-47CD-A320-768F2009480B}" destId="{2B2D1F87-A495-4971-B75B-C78971958C58}" srcOrd="10" destOrd="1" presId="urn:microsoft.com/office/officeart/2005/8/layout/orgChart1"/>
    <dgm:cxn modelId="{3991B20F-9026-40CA-8328-998B179F59EA}" type="presOf" srcId="{AA7770B4-82F6-41D4-A807-316B8196CF49}" destId="{2B2D1F87-A495-4971-B75B-C78971958C58}" srcOrd="0" destOrd="0" presId="urn:microsoft.com/office/officeart/2005/8/layout/orgChart1"/>
    <dgm:cxn modelId="{75EFD461-AB84-406D-82A9-98EF13BE7D1E}" type="presParOf" srcId="{9A0FF10C-81C7-47CD-A320-768F2009480B}" destId="{F80A817C-269B-41A5-86DF-EBF21EC49700}" srcOrd="11" destOrd="1" presId="urn:microsoft.com/office/officeart/2005/8/layout/orgChart1"/>
    <dgm:cxn modelId="{20857B04-0C9C-4C87-9388-D585AC6F307F}" type="presParOf" srcId="{F80A817C-269B-41A5-86DF-EBF21EC49700}" destId="{3E1E2F7F-2E9B-4F04-A5DA-0E513FD557FC}" srcOrd="0" destOrd="11" presId="urn:microsoft.com/office/officeart/2005/8/layout/orgChart1"/>
    <dgm:cxn modelId="{95B1D15A-59C5-45AA-9B01-E294DAC00A45}" type="presOf" srcId="{ECDDD7F9-F762-4F16-9E68-AFCA3F8D83C4}" destId="{3E1E2F7F-2E9B-4F04-A5DA-0E513FD557FC}" srcOrd="0" destOrd="0" presId="urn:microsoft.com/office/officeart/2005/8/layout/orgChart1"/>
    <dgm:cxn modelId="{68F25F21-BEC5-42E6-8CCC-2BF07E6FA085}" type="presParOf" srcId="{3E1E2F7F-2E9B-4F04-A5DA-0E513FD557FC}" destId="{A32382FB-2959-451E-98C7-E62F39D0F46A}" srcOrd="0" destOrd="0" presId="urn:microsoft.com/office/officeart/2005/8/layout/orgChart1"/>
    <dgm:cxn modelId="{FC6C1070-868D-45B4-BDF6-8B52925A5823}" type="presOf" srcId="{ECDDD7F9-F762-4F16-9E68-AFCA3F8D83C4}" destId="{A32382FB-2959-451E-98C7-E62F39D0F46A}" srcOrd="0" destOrd="0" presId="urn:microsoft.com/office/officeart/2005/8/layout/orgChart1"/>
    <dgm:cxn modelId="{9B42A3DD-68CF-41DE-B315-F169EF5D00A9}" type="presParOf" srcId="{3E1E2F7F-2E9B-4F04-A5DA-0E513FD557FC}" destId="{F7503B8D-DFA0-4D0B-9277-ABC088CFC373}" srcOrd="1" destOrd="0" presId="urn:microsoft.com/office/officeart/2005/8/layout/orgChart1"/>
    <dgm:cxn modelId="{B474391A-8F5A-471B-9385-A9DC0E37D946}" type="presOf" srcId="{ECDDD7F9-F762-4F16-9E68-AFCA3F8D83C4}" destId="{F7503B8D-DFA0-4D0B-9277-ABC088CFC373}" srcOrd="0" destOrd="0" presId="urn:microsoft.com/office/officeart/2005/8/layout/orgChart1"/>
    <dgm:cxn modelId="{E4EEC540-A0C1-4B9D-AD3F-E8BAE06D62CC}" type="presParOf" srcId="{F80A817C-269B-41A5-86DF-EBF21EC49700}" destId="{5084DB6E-409F-4A3A-AD3A-83F583B37F88}" srcOrd="1" destOrd="11" presId="urn:microsoft.com/office/officeart/2005/8/layout/orgChart1"/>
    <dgm:cxn modelId="{58ED30EE-78EF-4E53-9AB9-15CD26035498}" type="presParOf" srcId="{F80A817C-269B-41A5-86DF-EBF21EC49700}" destId="{ACA438C0-7871-4763-BE9D-8FD612FDCC6E}" srcOrd="2" destOrd="11" presId="urn:microsoft.com/office/officeart/2005/8/layout/orgChart1"/>
    <dgm:cxn modelId="{D4A2E997-3AA7-4914-AF59-EA6AF9DB53F5}" type="presParOf" srcId="{9A0FF10C-81C7-47CD-A320-768F2009480B}" destId="{62503AE8-7987-4534-A1F9-1DB7256DED38}" srcOrd="12" destOrd="1" presId="urn:microsoft.com/office/officeart/2005/8/layout/orgChart1"/>
    <dgm:cxn modelId="{EA3EA8CE-FBAD-4146-8FDC-C128C7199D6A}" type="presOf" srcId="{957D9556-C588-408D-B39C-7F04C015E5EF}" destId="{62503AE8-7987-4534-A1F9-1DB7256DED38}" srcOrd="0" destOrd="0" presId="urn:microsoft.com/office/officeart/2005/8/layout/orgChart1"/>
    <dgm:cxn modelId="{9377522B-2502-4B01-8018-FEC2EC573879}" type="presParOf" srcId="{9A0FF10C-81C7-47CD-A320-768F2009480B}" destId="{0AA83CF9-822E-480F-9B91-7AAE349DDB79}" srcOrd="13" destOrd="1" presId="urn:microsoft.com/office/officeart/2005/8/layout/orgChart1"/>
    <dgm:cxn modelId="{468C9A93-026A-4735-A4D7-84FC824A7A9A}" type="presParOf" srcId="{0AA83CF9-822E-480F-9B91-7AAE349DDB79}" destId="{1192C117-B063-4567-82C5-C5374D8B4557}" srcOrd="0" destOrd="13" presId="urn:microsoft.com/office/officeart/2005/8/layout/orgChart1"/>
    <dgm:cxn modelId="{B71D7109-21D2-4D09-B99A-757615ABABA8}" type="presOf" srcId="{2AB3A69B-E81E-4FA4-A779-E1652E161DEB}" destId="{1192C117-B063-4567-82C5-C5374D8B4557}" srcOrd="0" destOrd="0" presId="urn:microsoft.com/office/officeart/2005/8/layout/orgChart1"/>
    <dgm:cxn modelId="{8D1003ED-B0B9-4E4A-A9FC-2A51BDF18C3A}" type="presParOf" srcId="{1192C117-B063-4567-82C5-C5374D8B4557}" destId="{B5FD2C2B-9281-4A56-823E-34EDC66F1C1F}" srcOrd="0" destOrd="0" presId="urn:microsoft.com/office/officeart/2005/8/layout/orgChart1"/>
    <dgm:cxn modelId="{0B001266-2081-444A-9F03-98DD8890C44C}" type="presOf" srcId="{2AB3A69B-E81E-4FA4-A779-E1652E161DEB}" destId="{B5FD2C2B-9281-4A56-823E-34EDC66F1C1F}" srcOrd="0" destOrd="0" presId="urn:microsoft.com/office/officeart/2005/8/layout/orgChart1"/>
    <dgm:cxn modelId="{9E8EB323-E41D-4ED2-BE8C-B1C79765ED27}" type="presParOf" srcId="{1192C117-B063-4567-82C5-C5374D8B4557}" destId="{E6354218-CB05-4EF6-8B96-3620B80801A0}" srcOrd="1" destOrd="0" presId="urn:microsoft.com/office/officeart/2005/8/layout/orgChart1"/>
    <dgm:cxn modelId="{E3C79349-AE58-4F5C-A95B-2C94A224C754}" type="presOf" srcId="{2AB3A69B-E81E-4FA4-A779-E1652E161DEB}" destId="{E6354218-CB05-4EF6-8B96-3620B80801A0}" srcOrd="0" destOrd="0" presId="urn:microsoft.com/office/officeart/2005/8/layout/orgChart1"/>
    <dgm:cxn modelId="{043168EE-C5DD-4D2F-BD88-9A3BD38BC3CD}" type="presParOf" srcId="{0AA83CF9-822E-480F-9B91-7AAE349DDB79}" destId="{39D8DDCD-504A-4C14-A8B3-C3660CE6ACB8}" srcOrd="1" destOrd="13" presId="urn:microsoft.com/office/officeart/2005/8/layout/orgChart1"/>
    <dgm:cxn modelId="{40B63FAE-E154-42C5-ACC2-EEC949D0244E}" type="presParOf" srcId="{0AA83CF9-822E-480F-9B91-7AAE349DDB79}" destId="{CE38164A-7033-4502-AFB2-66D34470337B}" srcOrd="2" destOrd="13" presId="urn:microsoft.com/office/officeart/2005/8/layout/orgChart1"/>
    <dgm:cxn modelId="{FE69C5F6-5717-4306-9FF7-443A95F3E6D7}" type="presParOf" srcId="{F728C3E8-5128-4BB6-90CC-A86769ECE335}" destId="{0E819307-1B4E-434E-BA76-D5A4192B066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8128000" cy="5418455"/>
        <a:chOff x="0" y="0"/>
        <a:chExt cx="8128000" cy="5418455"/>
      </a:xfrm>
    </dsp:grpSpPr>
    <dsp:sp modelId="{54045038-4995-4BB6-A88A-2549EC5E316E}">
      <dsp:nvSpPr>
        <dsp:cNvPr id="8" name="Operación manual 7"/>
        <dsp:cNvSpPr/>
      </dsp:nvSpPr>
      <dsp:spPr bwMode="white">
        <a:xfrm rot="-5400000">
          <a:off x="-2163724" y="2163724"/>
          <a:ext cx="5418455" cy="1091007"/>
        </a:xfrm>
        <a:prstGeom prst="flowChartManualOperation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2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rot="5400000" lIns="165100" tIns="0" rIns="16510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 rot="-5400000">
        <a:off x="-2163724" y="2163724"/>
        <a:ext cx="5418455" cy="1091007"/>
      </dsp:txXfrm>
    </dsp:sp>
    <dsp:sp modelId="{D53BE635-8BDE-4371-AC59-56DE1368D483}">
      <dsp:nvSpPr>
        <dsp:cNvPr id="9" name="Operación manual 8"/>
        <dsp:cNvSpPr/>
      </dsp:nvSpPr>
      <dsp:spPr bwMode="white">
        <a:xfrm rot="-5400000">
          <a:off x="-990892" y="2163724"/>
          <a:ext cx="5418455" cy="1091007"/>
        </a:xfrm>
        <a:prstGeom prst="flowChartManualOperation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2">
            <a:hueOff val="-1220000"/>
            <a:satOff val="1765"/>
            <a:lumOff val="784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rot="5400000" lIns="165100" tIns="0" rIns="16510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 rot="-5400000">
        <a:off x="-990892" y="2163724"/>
        <a:ext cx="5418455" cy="1091007"/>
      </dsp:txXfrm>
    </dsp:sp>
    <dsp:sp modelId="{E561ED5B-86C5-4F33-9AFB-CF29287F5ADA}">
      <dsp:nvSpPr>
        <dsp:cNvPr id="3" name="Operación manual 2"/>
        <dsp:cNvSpPr/>
      </dsp:nvSpPr>
      <dsp:spPr bwMode="white">
        <a:xfrm rot="-5400000">
          <a:off x="181940" y="2163724"/>
          <a:ext cx="5418455" cy="1091007"/>
        </a:xfrm>
        <a:prstGeom prst="flowChartManualOperation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2">
            <a:hueOff val="-2440000"/>
            <a:satOff val="3529"/>
            <a:lumOff val="1569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rot="5400000" lIns="165100" tIns="0" rIns="165100" bIns="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/>
        </a:p>
      </dsp:txBody>
      <dsp:txXfrm rot="-5400000">
        <a:off x="181940" y="2163724"/>
        <a:ext cx="5418455" cy="1091007"/>
      </dsp:txXfrm>
    </dsp:sp>
    <dsp:sp modelId="{CB90536C-45AA-4FBE-BCAF-99890DDD97C8}">
      <dsp:nvSpPr>
        <dsp:cNvPr id="4" name="Operación manual 3"/>
        <dsp:cNvSpPr/>
      </dsp:nvSpPr>
      <dsp:spPr bwMode="white">
        <a:xfrm rot="-5400000">
          <a:off x="1354772" y="2163724"/>
          <a:ext cx="5418455" cy="1091007"/>
        </a:xfrm>
        <a:prstGeom prst="flowChartManualOperation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2">
            <a:hueOff val="-3660000"/>
            <a:satOff val="5294"/>
            <a:lumOff val="2353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rot="5400000" lIns="165100" tIns="0" rIns="165100" bIns="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/>
        </a:p>
      </dsp:txBody>
      <dsp:txXfrm rot="-5400000">
        <a:off x="1354772" y="2163724"/>
        <a:ext cx="5418455" cy="1091007"/>
      </dsp:txXfrm>
    </dsp:sp>
    <dsp:sp modelId="{35A89FA7-451D-44F0-A02E-1277ECD1BBE6}">
      <dsp:nvSpPr>
        <dsp:cNvPr id="5" name="Operación manual 4"/>
        <dsp:cNvSpPr/>
      </dsp:nvSpPr>
      <dsp:spPr bwMode="white">
        <a:xfrm rot="-5400000">
          <a:off x="2527605" y="2163724"/>
          <a:ext cx="5418455" cy="1091007"/>
        </a:xfrm>
        <a:prstGeom prst="flowChartManualOperation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2">
            <a:hueOff val="-4880000"/>
            <a:satOff val="7059"/>
            <a:lumOff val="3137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rot="5400000" lIns="165100" tIns="0" rIns="165100" bIns="0" anchor="t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/>
        </a:p>
      </dsp:txBody>
      <dsp:txXfrm rot="-5400000">
        <a:off x="2527605" y="2163724"/>
        <a:ext cx="5418455" cy="1091007"/>
      </dsp:txXfrm>
    </dsp:sp>
    <dsp:sp modelId="{FD0B9445-1CAC-4207-B5F1-FDA9625087FB}">
      <dsp:nvSpPr>
        <dsp:cNvPr id="7" name="Operación manual 6"/>
        <dsp:cNvSpPr/>
      </dsp:nvSpPr>
      <dsp:spPr bwMode="white">
        <a:xfrm rot="-5400000">
          <a:off x="3700437" y="2163724"/>
          <a:ext cx="5418455" cy="1091007"/>
        </a:xfrm>
        <a:prstGeom prst="flowChartManualOperation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2">
            <a:hueOff val="-6100000"/>
            <a:satOff val="8824"/>
            <a:lumOff val="3922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rot="5400000" lIns="165100" tIns="0" rIns="16510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 rot="-5400000">
        <a:off x="3700437" y="2163724"/>
        <a:ext cx="5418455" cy="1091007"/>
      </dsp:txXfrm>
    </dsp:sp>
    <dsp:sp modelId="{FF144BFB-2926-4A87-8DB0-E94D705680F0}">
      <dsp:nvSpPr>
        <dsp:cNvPr id="6" name="Operación manual 5"/>
        <dsp:cNvSpPr/>
      </dsp:nvSpPr>
      <dsp:spPr bwMode="white">
        <a:xfrm rot="-5400000">
          <a:off x="4873269" y="2163724"/>
          <a:ext cx="5418455" cy="1091007"/>
        </a:xfrm>
        <a:prstGeom prst="flowChartManualOperation">
          <a:avLst/>
        </a:prstGeom>
        <a:sp3d prstMaterial="dkEdge">
          <a:bevelT w="8200" h="38100"/>
        </a:sp3d>
      </dsp:spPr>
      <dsp:style>
        <a:lnRef idx="0">
          <a:schemeClr val="lt1"/>
        </a:lnRef>
        <a:fillRef idx="2">
          <a:schemeClr val="accent2">
            <a:hueOff val="-7320000"/>
            <a:satOff val="10588"/>
            <a:lumOff val="4706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  <dsp:txBody>
        <a:bodyPr rot="5400000" lIns="165100" tIns="0" rIns="165100" bIns="0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altLang="en-US"/>
        </a:p>
      </dsp:txBody>
      <dsp:txXfrm rot="-5400000">
        <a:off x="4873269" y="2163724"/>
        <a:ext cx="5418455" cy="1091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upo 1"/>
      <dsp:cNvGrpSpPr/>
    </dsp:nvGrpSpPr>
    <dsp:grpSpPr>
      <a:xfrm>
        <a:off x="0" y="0"/>
        <a:ext cx="11499850" cy="4867275"/>
        <a:chOff x="0" y="0"/>
        <a:chExt cx="11499850" cy="4867275"/>
      </a:xfrm>
    </dsp:grpSpPr>
    <dsp:sp modelId="{6A259130-4455-44E0-969B-948D1249687E}">
      <dsp:nvSpPr>
        <dsp:cNvPr id="5" name="Forma libre 4"/>
        <dsp:cNvSpPr/>
      </dsp:nvSpPr>
      <dsp:spPr bwMode="white">
        <a:xfrm>
          <a:off x="727378" y="731572"/>
          <a:ext cx="5022547" cy="305499"/>
        </a:xfrm>
        <a:custGeom>
          <a:avLst/>
          <a:gdLst/>
          <a:ahLst/>
          <a:cxnLst/>
          <a:pathLst>
            <a:path w="7910" h="481">
              <a:moveTo>
                <a:pt x="7910" y="0"/>
              </a:moveTo>
              <a:lnTo>
                <a:pt x="7910" y="241"/>
              </a:lnTo>
              <a:lnTo>
                <a:pt x="0" y="241"/>
              </a:lnTo>
              <a:lnTo>
                <a:pt x="0" y="481"/>
              </a:lnTo>
            </a:path>
          </a:pathLst>
        </a:custGeom>
      </dsp:spPr>
      <dsp:style>
        <a:lnRef idx="2">
          <a:schemeClr val="dk1">
            <a:shade val="6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727378" y="731572"/>
        <a:ext cx="5022547" cy="305499"/>
      </dsp:txXfrm>
    </dsp:sp>
    <dsp:sp modelId="{BB442FB3-1196-450A-95AE-FE35F46DFC65}">
      <dsp:nvSpPr>
        <dsp:cNvPr id="42" name="Forma libre 41"/>
        <dsp:cNvSpPr/>
      </dsp:nvSpPr>
      <dsp:spPr bwMode="white">
        <a:xfrm>
          <a:off x="145476" y="1764450"/>
          <a:ext cx="218213" cy="669188"/>
        </a:xfrm>
        <a:custGeom>
          <a:avLst/>
          <a:gdLst/>
          <a:ahLst/>
          <a:cxnLst/>
          <a:pathLst>
            <a:path w="344" h="1054">
              <a:moveTo>
                <a:pt x="0" y="0"/>
              </a:moveTo>
              <a:lnTo>
                <a:pt x="0" y="1054"/>
              </a:lnTo>
              <a:lnTo>
                <a:pt x="344" y="1054"/>
              </a:lnTo>
            </a:path>
          </a:pathLst>
        </a:custGeom>
      </dsp:spPr>
      <dsp:style>
        <a:lnRef idx="2">
          <a:schemeClr val="dk1">
            <a:shade val="8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145476" y="1764450"/>
        <a:ext cx="218213" cy="669188"/>
      </dsp:txXfrm>
    </dsp:sp>
    <dsp:sp modelId="{F492B679-3C8C-4E72-95A8-8B81298826E7}">
      <dsp:nvSpPr>
        <dsp:cNvPr id="8" name="Forma libre 7"/>
        <dsp:cNvSpPr/>
      </dsp:nvSpPr>
      <dsp:spPr bwMode="white">
        <a:xfrm>
          <a:off x="2487634" y="731572"/>
          <a:ext cx="3262291" cy="305499"/>
        </a:xfrm>
        <a:custGeom>
          <a:avLst/>
          <a:gdLst/>
          <a:ahLst/>
          <a:cxnLst/>
          <a:pathLst>
            <a:path w="5137" h="481">
              <a:moveTo>
                <a:pt x="5137" y="0"/>
              </a:moveTo>
              <a:lnTo>
                <a:pt x="5137" y="241"/>
              </a:lnTo>
              <a:lnTo>
                <a:pt x="0" y="241"/>
              </a:lnTo>
              <a:lnTo>
                <a:pt x="0" y="481"/>
              </a:lnTo>
            </a:path>
          </a:pathLst>
        </a:custGeom>
      </dsp:spPr>
      <dsp:style>
        <a:lnRef idx="2">
          <a:schemeClr val="dk1">
            <a:shade val="6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2487634" y="731572"/>
        <a:ext cx="3262291" cy="305499"/>
      </dsp:txXfrm>
    </dsp:sp>
    <dsp:sp modelId="{6F6C7C4A-58B5-4F29-A88E-ED7858EB24B8}">
      <dsp:nvSpPr>
        <dsp:cNvPr id="45" name="Forma libre 44"/>
        <dsp:cNvSpPr/>
      </dsp:nvSpPr>
      <dsp:spPr bwMode="white">
        <a:xfrm>
          <a:off x="1905731" y="1764450"/>
          <a:ext cx="218213" cy="669188"/>
        </a:xfrm>
        <a:custGeom>
          <a:avLst/>
          <a:gdLst/>
          <a:ahLst/>
          <a:cxnLst/>
          <a:pathLst>
            <a:path w="344" h="1054">
              <a:moveTo>
                <a:pt x="0" y="0"/>
              </a:moveTo>
              <a:lnTo>
                <a:pt x="0" y="1054"/>
              </a:lnTo>
              <a:lnTo>
                <a:pt x="344" y="1054"/>
              </a:lnTo>
            </a:path>
          </a:pathLst>
        </a:custGeom>
      </dsp:spPr>
      <dsp:style>
        <a:lnRef idx="2">
          <a:schemeClr val="dk1">
            <a:shade val="8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1905731" y="1764450"/>
        <a:ext cx="218213" cy="669188"/>
      </dsp:txXfrm>
    </dsp:sp>
    <dsp:sp modelId="{E54C404D-57DE-4999-966E-0D2A028D18C1}">
      <dsp:nvSpPr>
        <dsp:cNvPr id="33" name="Forma libre 32"/>
        <dsp:cNvSpPr/>
      </dsp:nvSpPr>
      <dsp:spPr bwMode="white">
        <a:xfrm>
          <a:off x="5749925" y="731572"/>
          <a:ext cx="1502036" cy="305499"/>
        </a:xfrm>
        <a:custGeom>
          <a:avLst/>
          <a:gdLst/>
          <a:ahLst/>
          <a:cxnLst/>
          <a:pathLst>
            <a:path w="2365" h="481">
              <a:moveTo>
                <a:pt x="0" y="0"/>
              </a:moveTo>
              <a:lnTo>
                <a:pt x="0" y="241"/>
              </a:lnTo>
              <a:lnTo>
                <a:pt x="2365" y="241"/>
              </a:lnTo>
              <a:lnTo>
                <a:pt x="2365" y="481"/>
              </a:lnTo>
            </a:path>
          </a:pathLst>
        </a:custGeom>
      </dsp:spPr>
      <dsp:style>
        <a:lnRef idx="2">
          <a:schemeClr val="dk1">
            <a:shade val="6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5749925" y="731572"/>
        <a:ext cx="1502036" cy="305499"/>
      </dsp:txXfrm>
    </dsp:sp>
    <dsp:sp modelId="{D27C1A52-342D-4831-BEEF-3E56AF0FB39D}">
      <dsp:nvSpPr>
        <dsp:cNvPr id="54" name="Forma libre 53"/>
        <dsp:cNvSpPr/>
      </dsp:nvSpPr>
      <dsp:spPr bwMode="white">
        <a:xfrm>
          <a:off x="4611578" y="1764450"/>
          <a:ext cx="2640383" cy="305499"/>
        </a:xfrm>
        <a:custGeom>
          <a:avLst/>
          <a:gdLst/>
          <a:ahLst/>
          <a:cxnLst/>
          <a:pathLst>
            <a:path w="4158" h="481">
              <a:moveTo>
                <a:pt x="4158" y="0"/>
              </a:moveTo>
              <a:lnTo>
                <a:pt x="4158" y="241"/>
              </a:lnTo>
              <a:lnTo>
                <a:pt x="0" y="241"/>
              </a:lnTo>
              <a:lnTo>
                <a:pt x="0" y="481"/>
              </a:lnTo>
            </a:path>
          </a:pathLst>
        </a:custGeom>
      </dsp:spPr>
      <dsp:style>
        <a:lnRef idx="2">
          <a:schemeClr val="dk1">
            <a:shade val="8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4611578" y="1764450"/>
        <a:ext cx="2640383" cy="305499"/>
      </dsp:txXfrm>
    </dsp:sp>
    <dsp:sp modelId="{59E97F39-0356-4F1E-9358-EDD3600D029F}">
      <dsp:nvSpPr>
        <dsp:cNvPr id="75" name="Forma libre 74"/>
        <dsp:cNvSpPr/>
      </dsp:nvSpPr>
      <dsp:spPr bwMode="white">
        <a:xfrm>
          <a:off x="4029675" y="2797327"/>
          <a:ext cx="218213" cy="669188"/>
        </a:xfrm>
        <a:custGeom>
          <a:avLst/>
          <a:gdLst/>
          <a:ahLst/>
          <a:cxnLst/>
          <a:pathLst>
            <a:path w="344" h="1054">
              <a:moveTo>
                <a:pt x="0" y="0"/>
              </a:moveTo>
              <a:lnTo>
                <a:pt x="0" y="1054"/>
              </a:lnTo>
              <a:lnTo>
                <a:pt x="344" y="1054"/>
              </a:lnTo>
            </a:path>
          </a:pathLst>
        </a:custGeom>
      </dsp:spPr>
      <dsp:style>
        <a:lnRef idx="2">
          <a:schemeClr val="dk1">
            <a:shade val="8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4029675" y="2797327"/>
        <a:ext cx="218213" cy="669188"/>
      </dsp:txXfrm>
    </dsp:sp>
    <dsp:sp modelId="{E0A84D90-BF75-4509-A479-126760655FF4}">
      <dsp:nvSpPr>
        <dsp:cNvPr id="78" name="Forma libre 77"/>
        <dsp:cNvSpPr/>
      </dsp:nvSpPr>
      <dsp:spPr bwMode="white">
        <a:xfrm>
          <a:off x="4029675" y="2797327"/>
          <a:ext cx="218213" cy="1702065"/>
        </a:xfrm>
        <a:custGeom>
          <a:avLst/>
          <a:gdLst/>
          <a:ahLst/>
          <a:cxnLst/>
          <a:pathLst>
            <a:path w="344" h="2680">
              <a:moveTo>
                <a:pt x="0" y="0"/>
              </a:moveTo>
              <a:lnTo>
                <a:pt x="0" y="2680"/>
              </a:lnTo>
              <a:lnTo>
                <a:pt x="344" y="2680"/>
              </a:lnTo>
            </a:path>
          </a:pathLst>
        </a:custGeom>
      </dsp:spPr>
      <dsp:style>
        <a:lnRef idx="2">
          <a:schemeClr val="dk1">
            <a:shade val="8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4029675" y="2797327"/>
        <a:ext cx="218213" cy="1702065"/>
      </dsp:txXfrm>
    </dsp:sp>
    <dsp:sp modelId="{51F9CADC-C4BC-4C01-9F81-0785B12506C7}">
      <dsp:nvSpPr>
        <dsp:cNvPr id="60" name="Forma libre 59"/>
        <dsp:cNvSpPr/>
      </dsp:nvSpPr>
      <dsp:spPr bwMode="white">
        <a:xfrm>
          <a:off x="6371833" y="1764450"/>
          <a:ext cx="880128" cy="305499"/>
        </a:xfrm>
        <a:custGeom>
          <a:avLst/>
          <a:gdLst/>
          <a:ahLst/>
          <a:cxnLst/>
          <a:pathLst>
            <a:path w="1386" h="481">
              <a:moveTo>
                <a:pt x="1386" y="0"/>
              </a:moveTo>
              <a:lnTo>
                <a:pt x="1386" y="241"/>
              </a:lnTo>
              <a:lnTo>
                <a:pt x="0" y="241"/>
              </a:lnTo>
              <a:lnTo>
                <a:pt x="0" y="481"/>
              </a:lnTo>
            </a:path>
          </a:pathLst>
        </a:custGeom>
      </dsp:spPr>
      <dsp:style>
        <a:lnRef idx="2">
          <a:schemeClr val="dk1">
            <a:shade val="8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6371833" y="1764450"/>
        <a:ext cx="880128" cy="305499"/>
      </dsp:txXfrm>
    </dsp:sp>
    <dsp:sp modelId="{4A6EAAAC-B744-48DE-9690-1A252406F8E7}">
      <dsp:nvSpPr>
        <dsp:cNvPr id="81" name="Forma libre 80"/>
        <dsp:cNvSpPr/>
      </dsp:nvSpPr>
      <dsp:spPr bwMode="white">
        <a:xfrm>
          <a:off x="5789931" y="2797327"/>
          <a:ext cx="218213" cy="669188"/>
        </a:xfrm>
        <a:custGeom>
          <a:avLst/>
          <a:gdLst/>
          <a:ahLst/>
          <a:cxnLst/>
          <a:pathLst>
            <a:path w="344" h="1054">
              <a:moveTo>
                <a:pt x="0" y="0"/>
              </a:moveTo>
              <a:lnTo>
                <a:pt x="0" y="1054"/>
              </a:lnTo>
              <a:lnTo>
                <a:pt x="344" y="1054"/>
              </a:lnTo>
            </a:path>
          </a:pathLst>
        </a:custGeom>
      </dsp:spPr>
      <dsp:style>
        <a:lnRef idx="2">
          <a:schemeClr val="dk1">
            <a:shade val="8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5789931" y="2797327"/>
        <a:ext cx="218213" cy="669188"/>
      </dsp:txXfrm>
    </dsp:sp>
    <dsp:sp modelId="{B2067E41-7EBA-43B9-B7AF-D098EA4CE374}">
      <dsp:nvSpPr>
        <dsp:cNvPr id="66" name="Forma libre 65"/>
        <dsp:cNvSpPr/>
      </dsp:nvSpPr>
      <dsp:spPr bwMode="white">
        <a:xfrm>
          <a:off x="7251961" y="1764450"/>
          <a:ext cx="880128" cy="305499"/>
        </a:xfrm>
        <a:custGeom>
          <a:avLst/>
          <a:gdLst/>
          <a:ahLst/>
          <a:cxnLst/>
          <a:pathLst>
            <a:path w="1386" h="481">
              <a:moveTo>
                <a:pt x="0" y="0"/>
              </a:moveTo>
              <a:lnTo>
                <a:pt x="0" y="241"/>
              </a:lnTo>
              <a:lnTo>
                <a:pt x="1386" y="241"/>
              </a:lnTo>
              <a:lnTo>
                <a:pt x="1386" y="481"/>
              </a:lnTo>
            </a:path>
          </a:pathLst>
        </a:custGeom>
      </dsp:spPr>
      <dsp:style>
        <a:lnRef idx="2">
          <a:schemeClr val="dk1">
            <a:shade val="8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7251961" y="1764450"/>
        <a:ext cx="880128" cy="305499"/>
      </dsp:txXfrm>
    </dsp:sp>
    <dsp:sp modelId="{9176095C-4268-422D-BC7E-E350333B145C}">
      <dsp:nvSpPr>
        <dsp:cNvPr id="84" name="Forma libre 83"/>
        <dsp:cNvSpPr/>
      </dsp:nvSpPr>
      <dsp:spPr bwMode="white">
        <a:xfrm>
          <a:off x="7550186" y="2797327"/>
          <a:ext cx="218213" cy="669188"/>
        </a:xfrm>
        <a:custGeom>
          <a:avLst/>
          <a:gdLst/>
          <a:ahLst/>
          <a:cxnLst/>
          <a:pathLst>
            <a:path w="344" h="1054">
              <a:moveTo>
                <a:pt x="0" y="0"/>
              </a:moveTo>
              <a:lnTo>
                <a:pt x="0" y="1054"/>
              </a:lnTo>
              <a:lnTo>
                <a:pt x="344" y="1054"/>
              </a:lnTo>
            </a:path>
          </a:pathLst>
        </a:custGeom>
      </dsp:spPr>
      <dsp:style>
        <a:lnRef idx="2">
          <a:schemeClr val="dk1">
            <a:shade val="8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7550186" y="2797327"/>
        <a:ext cx="218213" cy="669188"/>
      </dsp:txXfrm>
    </dsp:sp>
    <dsp:sp modelId="{F6049AE3-6BE8-4D0E-B29C-171EEC386110}">
      <dsp:nvSpPr>
        <dsp:cNvPr id="72" name="Forma libre 71"/>
        <dsp:cNvSpPr/>
      </dsp:nvSpPr>
      <dsp:spPr bwMode="white">
        <a:xfrm>
          <a:off x="7251961" y="1764450"/>
          <a:ext cx="2640383" cy="305499"/>
        </a:xfrm>
        <a:custGeom>
          <a:avLst/>
          <a:gdLst/>
          <a:ahLst/>
          <a:cxnLst/>
          <a:pathLst>
            <a:path w="4158" h="481">
              <a:moveTo>
                <a:pt x="0" y="0"/>
              </a:moveTo>
              <a:lnTo>
                <a:pt x="0" y="241"/>
              </a:lnTo>
              <a:lnTo>
                <a:pt x="4158" y="241"/>
              </a:lnTo>
              <a:lnTo>
                <a:pt x="4158" y="481"/>
              </a:lnTo>
            </a:path>
          </a:pathLst>
        </a:custGeom>
      </dsp:spPr>
      <dsp:style>
        <a:lnRef idx="2">
          <a:schemeClr val="dk1">
            <a:shade val="8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7251961" y="1764450"/>
        <a:ext cx="2640383" cy="305499"/>
      </dsp:txXfrm>
    </dsp:sp>
    <dsp:sp modelId="{982539CC-91BC-46CF-899E-9E68110BEC27}">
      <dsp:nvSpPr>
        <dsp:cNvPr id="30" name="Forma libre 29"/>
        <dsp:cNvSpPr/>
      </dsp:nvSpPr>
      <dsp:spPr bwMode="white">
        <a:xfrm>
          <a:off x="5749925" y="731572"/>
          <a:ext cx="3262291" cy="305499"/>
        </a:xfrm>
        <a:custGeom>
          <a:avLst/>
          <a:gdLst/>
          <a:ahLst/>
          <a:cxnLst/>
          <a:pathLst>
            <a:path w="5137" h="481">
              <a:moveTo>
                <a:pt x="0" y="0"/>
              </a:moveTo>
              <a:lnTo>
                <a:pt x="0" y="241"/>
              </a:lnTo>
              <a:lnTo>
                <a:pt x="5137" y="241"/>
              </a:lnTo>
              <a:lnTo>
                <a:pt x="5137" y="481"/>
              </a:lnTo>
            </a:path>
          </a:pathLst>
        </a:custGeom>
      </dsp:spPr>
      <dsp:style>
        <a:lnRef idx="2">
          <a:schemeClr val="dk1">
            <a:shade val="6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5749925" y="731572"/>
        <a:ext cx="3262291" cy="305499"/>
      </dsp:txXfrm>
    </dsp:sp>
    <dsp:sp modelId="{AB3A8128-6C86-49B7-B5CC-0153888815E5}">
      <dsp:nvSpPr>
        <dsp:cNvPr id="11" name="Forma libre 10"/>
        <dsp:cNvSpPr/>
      </dsp:nvSpPr>
      <dsp:spPr bwMode="white">
        <a:xfrm>
          <a:off x="5749925" y="731572"/>
          <a:ext cx="5022547" cy="305499"/>
        </a:xfrm>
        <a:custGeom>
          <a:avLst/>
          <a:gdLst/>
          <a:ahLst/>
          <a:cxnLst/>
          <a:pathLst>
            <a:path w="7910" h="481">
              <a:moveTo>
                <a:pt x="0" y="0"/>
              </a:moveTo>
              <a:lnTo>
                <a:pt x="0" y="241"/>
              </a:lnTo>
              <a:lnTo>
                <a:pt x="7910" y="241"/>
              </a:lnTo>
              <a:lnTo>
                <a:pt x="7910" y="481"/>
              </a:lnTo>
            </a:path>
          </a:pathLst>
        </a:custGeom>
      </dsp:spPr>
      <dsp:style>
        <a:lnRef idx="2">
          <a:schemeClr val="dk1">
            <a:shade val="60000"/>
          </a:schemeClr>
        </a:lnRef>
        <a:fillRef idx="0">
          <a:schemeClr val="dk1"/>
        </a:fillRef>
        <a:effectRef idx="0">
          <a:scrgbClr r="0" g="0" b="0"/>
        </a:effectRef>
        <a:fontRef idx="minor"/>
      </dsp:style>
      <dsp:txXfrm>
        <a:off x="5749925" y="731572"/>
        <a:ext cx="5022547" cy="305499"/>
      </dsp:txXfrm>
    </dsp:sp>
    <dsp:sp modelId="{AE79172D-D441-42BB-84EA-E3D989670DED}">
      <dsp:nvSpPr>
        <dsp:cNvPr id="3" name="Rectángulo 2"/>
        <dsp:cNvSpPr/>
      </dsp:nvSpPr>
      <dsp:spPr bwMode="white">
        <a:xfrm>
          <a:off x="5022547" y="4194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 b="1">
              <a:solidFill>
                <a:schemeClr val="dk1"/>
              </a:solidFill>
            </a:rPr>
            <a:t>VP IT</a:t>
          </a:r>
          <a:endParaRPr lang="es-CO" altLang="zh-CN" b="1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>
              <a:solidFill>
                <a:schemeClr val="dk1"/>
              </a:solidFill>
            </a:rPr>
            <a:t>Mario Ferman</a:t>
          </a:r>
          <a:endParaRPr lang="es-CO" altLang="zh-CN">
            <a:solidFill>
              <a:schemeClr val="dk1"/>
            </a:solidFill>
          </a:endParaRPr>
        </a:p>
      </dsp:txBody>
      <dsp:txXfrm>
        <a:off x="5022547" y="4194"/>
        <a:ext cx="1454756" cy="727378"/>
      </dsp:txXfrm>
    </dsp:sp>
    <dsp:sp modelId="{43B7C837-49D6-40CE-BBAB-953D9E4BA7ED}">
      <dsp:nvSpPr>
        <dsp:cNvPr id="6" name="Rectángulo 5"/>
        <dsp:cNvSpPr/>
      </dsp:nvSpPr>
      <dsp:spPr bwMode="white">
        <a:xfrm>
          <a:off x="0" y="1037071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 b="1">
              <a:solidFill>
                <a:schemeClr val="dk1"/>
              </a:solidFill>
            </a:rPr>
            <a:t>PMO</a:t>
          </a:r>
          <a:endParaRPr lang="es-CO" altLang="zh-CN" b="1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>
              <a:solidFill>
                <a:schemeClr val="dk1"/>
              </a:solidFill>
            </a:rPr>
            <a:t>Beatriz Lamata</a:t>
          </a:r>
          <a:endParaRPr lang="es-CO" altLang="zh-CN">
            <a:solidFill>
              <a:schemeClr val="dk1"/>
            </a:solidFill>
          </a:endParaRPr>
        </a:p>
      </dsp:txBody>
      <dsp:txXfrm>
        <a:off x="0" y="1037071"/>
        <a:ext cx="1454756" cy="727378"/>
      </dsp:txXfrm>
    </dsp:sp>
    <dsp:sp modelId="{85C76499-3644-40B4-B53B-76F6526D6525}">
      <dsp:nvSpPr>
        <dsp:cNvPr id="43" name="Rectángulo 42"/>
        <dsp:cNvSpPr/>
      </dsp:nvSpPr>
      <dsp:spPr bwMode="white">
        <a:xfrm>
          <a:off x="363689" y="2069948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PM</a:t>
          </a:r>
          <a:endParaRPr lang="es-CO" b="1">
            <a:solidFill>
              <a:schemeClr val="dk1"/>
            </a:solidFill>
          </a:endParaRPr>
        </a:p>
      </dsp:txBody>
      <dsp:txXfrm>
        <a:off x="363689" y="2069948"/>
        <a:ext cx="1454756" cy="727378"/>
      </dsp:txXfrm>
    </dsp:sp>
    <dsp:sp modelId="{08A0D1D2-3A20-4D63-8E35-B7C8B6B16D48}">
      <dsp:nvSpPr>
        <dsp:cNvPr id="9" name="Rectángulo 8"/>
        <dsp:cNvSpPr/>
      </dsp:nvSpPr>
      <dsp:spPr bwMode="white">
        <a:xfrm>
          <a:off x="1760255" y="1037071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 b="1">
              <a:solidFill>
                <a:schemeClr val="dk1"/>
              </a:solidFill>
            </a:rPr>
            <a:t>CPN</a:t>
          </a:r>
          <a:endParaRPr lang="es-CO" altLang="zh-CN" b="1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>
              <a:solidFill>
                <a:schemeClr val="dk1"/>
              </a:solidFill>
            </a:rPr>
            <a:t>Magdiel Guardado</a:t>
          </a:r>
          <a:endParaRPr lang="es-CO" altLang="zh-CN">
            <a:solidFill>
              <a:schemeClr val="dk1"/>
            </a:solidFill>
          </a:endParaRPr>
        </a:p>
      </dsp:txBody>
      <dsp:txXfrm>
        <a:off x="1760255" y="1037071"/>
        <a:ext cx="1454756" cy="727378"/>
      </dsp:txXfrm>
    </dsp:sp>
    <dsp:sp modelId="{67A19C23-FE90-40EB-A33F-FB971FE86912}">
      <dsp:nvSpPr>
        <dsp:cNvPr id="46" name="Rectángulo 45"/>
        <dsp:cNvSpPr/>
      </dsp:nvSpPr>
      <dsp:spPr bwMode="white">
        <a:xfrm>
          <a:off x="2123944" y="2069948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APN</a:t>
          </a:r>
          <a:endParaRPr lang="es-CO" b="1">
            <a:solidFill>
              <a:schemeClr val="dk1"/>
            </a:solidFill>
          </a:endParaRPr>
        </a:p>
      </dsp:txBody>
      <dsp:txXfrm>
        <a:off x="2123944" y="2069948"/>
        <a:ext cx="1454756" cy="727378"/>
      </dsp:txXfrm>
    </dsp:sp>
    <dsp:sp modelId="{40CFC19F-7FC4-487C-9BA1-DDC495B5184F}">
      <dsp:nvSpPr>
        <dsp:cNvPr id="34" name="Rectángulo 33"/>
        <dsp:cNvSpPr/>
      </dsp:nvSpPr>
      <dsp:spPr bwMode="white">
        <a:xfrm>
          <a:off x="6524583" y="1037071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B SOL</a:t>
          </a:r>
          <a:endParaRPr lang="es-CO" b="1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>
              <a:solidFill>
                <a:schemeClr val="dk1"/>
              </a:solidFill>
            </a:rPr>
            <a:t> Felipe Munguia </a:t>
          </a:r>
          <a:endParaRPr lang="es-CO">
            <a:solidFill>
              <a:schemeClr val="dk1"/>
            </a:solidFill>
          </a:endParaRPr>
        </a:p>
      </dsp:txBody>
      <dsp:txXfrm>
        <a:off x="6524583" y="1037071"/>
        <a:ext cx="1454756" cy="727378"/>
      </dsp:txXfrm>
    </dsp:sp>
    <dsp:sp modelId="{B9B8AEF0-6D63-4E06-A630-9DB3FEAD3693}">
      <dsp:nvSpPr>
        <dsp:cNvPr id="55" name="Rectángulo 54"/>
        <dsp:cNvSpPr/>
      </dsp:nvSpPr>
      <dsp:spPr bwMode="white">
        <a:xfrm>
          <a:off x="3884200" y="2069948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IS</a:t>
          </a:r>
          <a:endParaRPr lang="es-CO" b="1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>
              <a:solidFill>
                <a:schemeClr val="dk1"/>
              </a:solidFill>
            </a:rPr>
            <a:t>Nestor Iraheta</a:t>
          </a:r>
          <a:endParaRPr lang="es-CO">
            <a:solidFill>
              <a:schemeClr val="dk1"/>
            </a:solidFill>
          </a:endParaRPr>
        </a:p>
      </dsp:txBody>
      <dsp:txXfrm>
        <a:off x="3884200" y="2069948"/>
        <a:ext cx="1454756" cy="727378"/>
      </dsp:txXfrm>
    </dsp:sp>
    <dsp:sp modelId="{5F9D6663-F139-4E3A-A874-B079BFA1C12B}">
      <dsp:nvSpPr>
        <dsp:cNvPr id="76" name="Rectángulo 75"/>
        <dsp:cNvSpPr/>
      </dsp:nvSpPr>
      <dsp:spPr bwMode="white">
        <a:xfrm>
          <a:off x="4247889" y="3102825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IS senior</a:t>
          </a:r>
          <a:endParaRPr lang="es-CO" b="1">
            <a:solidFill>
              <a:schemeClr val="dk1"/>
            </a:solidFill>
          </a:endParaRPr>
        </a:p>
      </dsp:txBody>
      <dsp:txXfrm>
        <a:off x="4247889" y="3102825"/>
        <a:ext cx="1454756" cy="727378"/>
      </dsp:txXfrm>
    </dsp:sp>
    <dsp:sp modelId="{51CD5FF0-C32E-4232-AF84-E8AD539AF5CF}">
      <dsp:nvSpPr>
        <dsp:cNvPr id="79" name="Rectángulo 78"/>
        <dsp:cNvSpPr/>
      </dsp:nvSpPr>
      <dsp:spPr bwMode="white">
        <a:xfrm>
          <a:off x="4247889" y="4135703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IS junior</a:t>
          </a:r>
          <a:endParaRPr lang="es-CO" b="1">
            <a:solidFill>
              <a:schemeClr val="dk1"/>
            </a:solidFill>
          </a:endParaRPr>
        </a:p>
      </dsp:txBody>
      <dsp:txXfrm>
        <a:off x="4247889" y="4135703"/>
        <a:ext cx="1454756" cy="727378"/>
      </dsp:txXfrm>
    </dsp:sp>
    <dsp:sp modelId="{8F63D84B-C04D-4084-B3C1-528EF525338D}">
      <dsp:nvSpPr>
        <dsp:cNvPr id="61" name="Rectángulo 60"/>
        <dsp:cNvSpPr/>
      </dsp:nvSpPr>
      <dsp:spPr bwMode="white">
        <a:xfrm>
          <a:off x="5644455" y="2069948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BRM</a:t>
          </a:r>
          <a:endParaRPr lang="es-CO" b="1">
            <a:solidFill>
              <a:schemeClr val="dk1"/>
            </a:solidFill>
          </a:endParaRPr>
        </a:p>
      </dsp:txBody>
      <dsp:txXfrm>
        <a:off x="5644455" y="2069948"/>
        <a:ext cx="1454756" cy="727378"/>
      </dsp:txXfrm>
    </dsp:sp>
    <dsp:sp modelId="{6EA44C77-CEF7-42D5-8BA9-6B46733242B9}">
      <dsp:nvSpPr>
        <dsp:cNvPr id="82" name="Rectángulo 81"/>
        <dsp:cNvSpPr/>
      </dsp:nvSpPr>
      <dsp:spPr bwMode="white">
        <a:xfrm>
          <a:off x="6008144" y="3102825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BA's</a:t>
          </a:r>
          <a:endParaRPr lang="es-CO" b="1">
            <a:solidFill>
              <a:schemeClr val="dk1"/>
            </a:solidFill>
          </a:endParaRPr>
        </a:p>
      </dsp:txBody>
      <dsp:txXfrm>
        <a:off x="6008144" y="3102825"/>
        <a:ext cx="1454756" cy="727378"/>
      </dsp:txXfrm>
    </dsp:sp>
    <dsp:sp modelId="{08B20EE4-5786-4A19-91B6-89DD86964D43}">
      <dsp:nvSpPr>
        <dsp:cNvPr id="67" name="Rectángulo 66"/>
        <dsp:cNvSpPr/>
      </dsp:nvSpPr>
      <dsp:spPr bwMode="white">
        <a:xfrm>
          <a:off x="7404710" y="2069948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QA</a:t>
          </a:r>
          <a:endParaRPr lang="es-CO" b="1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>
              <a:solidFill>
                <a:schemeClr val="dk1"/>
              </a:solidFill>
            </a:rPr>
            <a:t>Labdia Vega</a:t>
          </a:r>
          <a:endParaRPr lang="es-CO">
            <a:solidFill>
              <a:schemeClr val="dk1"/>
            </a:solidFill>
          </a:endParaRPr>
        </a:p>
      </dsp:txBody>
      <dsp:txXfrm>
        <a:off x="7404710" y="2069948"/>
        <a:ext cx="1454756" cy="727378"/>
      </dsp:txXfrm>
    </dsp:sp>
    <dsp:sp modelId="{78375577-2043-424C-8290-D87B086BDFD9}">
      <dsp:nvSpPr>
        <dsp:cNvPr id="85" name="Rectángulo 84"/>
        <dsp:cNvSpPr/>
      </dsp:nvSpPr>
      <dsp:spPr bwMode="white">
        <a:xfrm>
          <a:off x="7768400" y="3102825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Test</a:t>
          </a:r>
          <a:endParaRPr lang="es-CO" b="1">
            <a:solidFill>
              <a:schemeClr val="dk1"/>
            </a:solidFill>
          </a:endParaRPr>
        </a:p>
      </dsp:txBody>
      <dsp:txXfrm>
        <a:off x="7768400" y="3102825"/>
        <a:ext cx="1454756" cy="727378"/>
      </dsp:txXfrm>
    </dsp:sp>
    <dsp:sp modelId="{8A54E3F3-A3DE-4298-B7FC-B346A24F5F87}">
      <dsp:nvSpPr>
        <dsp:cNvPr id="73" name="Rectángulo 72"/>
        <dsp:cNvSpPr/>
      </dsp:nvSpPr>
      <dsp:spPr bwMode="white">
        <a:xfrm>
          <a:off x="9164966" y="2069948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ARQ</a:t>
          </a:r>
          <a:endParaRPr lang="es-CO" b="1">
            <a:solidFill>
              <a:schemeClr val="dk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>
              <a:solidFill>
                <a:schemeClr val="dk1"/>
              </a:solidFill>
            </a:rPr>
            <a:t>Mauricio Pecconini</a:t>
          </a:r>
          <a:endParaRPr lang="es-CO">
            <a:solidFill>
              <a:schemeClr val="dk1"/>
            </a:solidFill>
          </a:endParaRPr>
        </a:p>
      </dsp:txBody>
      <dsp:txXfrm>
        <a:off x="9164966" y="2069948"/>
        <a:ext cx="1454756" cy="727378"/>
      </dsp:txXfrm>
    </dsp:sp>
    <dsp:sp modelId="{416F50C3-F59C-4577-BE46-A57688D21197}">
      <dsp:nvSpPr>
        <dsp:cNvPr id="31" name="Rectángulo 30"/>
        <dsp:cNvSpPr/>
      </dsp:nvSpPr>
      <dsp:spPr bwMode="white">
        <a:xfrm>
          <a:off x="8284838" y="1037071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b="1">
              <a:solidFill>
                <a:schemeClr val="dk1"/>
              </a:solidFill>
            </a:rPr>
            <a:t>Plan</a:t>
          </a:r>
          <a:endParaRPr lang="es-CO" b="1">
            <a:solidFill>
              <a:schemeClr val="dk1"/>
            </a:solidFill>
          </a:endParaRPr>
        </a:p>
      </dsp:txBody>
      <dsp:txXfrm>
        <a:off x="8284838" y="1037071"/>
        <a:ext cx="1454756" cy="727378"/>
      </dsp:txXfrm>
    </dsp:sp>
    <dsp:sp modelId="{7D64F4A3-0E55-47AC-A59B-9D5A9DC25552}">
      <dsp:nvSpPr>
        <dsp:cNvPr id="12" name="Rectángulo 11"/>
        <dsp:cNvSpPr/>
      </dsp:nvSpPr>
      <dsp:spPr bwMode="white">
        <a:xfrm>
          <a:off x="10045094" y="1037071"/>
          <a:ext cx="1454756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Body>
        <a:bodyPr vert="horz" wrap="square" lIns="8890" tIns="8890" rIns="8890" bIns="8890" anchor="ctr"/>
        <a:lstStyle>
          <a:lvl1pPr algn="ctr">
            <a:defRPr sz="1400"/>
          </a:lvl1pPr>
          <a:lvl2pPr marL="57150" indent="-57150" algn="ctr">
            <a:defRPr sz="1000"/>
          </a:lvl2pPr>
          <a:lvl3pPr marL="114300" indent="-57150" algn="ctr">
            <a:defRPr sz="1000"/>
          </a:lvl3pPr>
          <a:lvl4pPr marL="171450" indent="-57150" algn="ctr">
            <a:defRPr sz="1000"/>
          </a:lvl4pPr>
          <a:lvl5pPr marL="228600" indent="-57150" algn="ctr">
            <a:defRPr sz="1000"/>
          </a:lvl5pPr>
          <a:lvl6pPr marL="285750" indent="-57150" algn="ctr">
            <a:defRPr sz="1000"/>
          </a:lvl6pPr>
          <a:lvl7pPr marL="342900" indent="-57150" algn="ctr">
            <a:defRPr sz="1000"/>
          </a:lvl7pPr>
          <a:lvl8pPr marL="400050" indent="-57150" algn="ctr">
            <a:defRPr sz="1000"/>
          </a:lvl8pPr>
          <a:lvl9pPr marL="457200" indent="-57150" algn="ctr">
            <a:defRPr sz="1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s-CO" altLang="zh-CN" b="1">
              <a:solidFill>
                <a:schemeClr val="dk1"/>
              </a:solidFill>
            </a:rPr>
            <a:t>Op Serv</a:t>
          </a:r>
          <a:endParaRPr lang="es-CO" altLang="zh-CN" b="1">
            <a:solidFill>
              <a:schemeClr val="dk1"/>
            </a:solidFill>
          </a:endParaRPr>
        </a:p>
      </dsp:txBody>
      <dsp:txXfrm>
        <a:off x="10045094" y="1037071"/>
        <a:ext cx="1454756" cy="727378"/>
      </dsp:txXfrm>
    </dsp:sp>
    <dsp:sp modelId="{86420519-308D-4A6A-8FEA-6FB2E39BA448}">
      <dsp:nvSpPr>
        <dsp:cNvPr id="4" name="Rectángulo 3" hidden="1"/>
        <dsp:cNvSpPr/>
      </dsp:nvSpPr>
      <dsp:spPr bwMode="white">
        <a:xfrm>
          <a:off x="5022547" y="4194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5022547" y="4194"/>
        <a:ext cx="290951" cy="727378"/>
      </dsp:txXfrm>
    </dsp:sp>
    <dsp:sp modelId="{9A037140-9B69-4B9F-A134-F2F2EB0F2E32}">
      <dsp:nvSpPr>
        <dsp:cNvPr id="7" name="Rectángulo 6" hidden="1"/>
        <dsp:cNvSpPr/>
      </dsp:nvSpPr>
      <dsp:spPr bwMode="white">
        <a:xfrm>
          <a:off x="0" y="1037071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0" y="1037071"/>
        <a:ext cx="290951" cy="727378"/>
      </dsp:txXfrm>
    </dsp:sp>
    <dsp:sp modelId="{726E971E-417A-4102-AD75-E4EC91B7C452}">
      <dsp:nvSpPr>
        <dsp:cNvPr id="44" name="Rectángulo 43" hidden="1"/>
        <dsp:cNvSpPr/>
      </dsp:nvSpPr>
      <dsp:spPr bwMode="white">
        <a:xfrm>
          <a:off x="363689" y="2069948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363689" y="2069948"/>
        <a:ext cx="290951" cy="727378"/>
      </dsp:txXfrm>
    </dsp:sp>
    <dsp:sp modelId="{6238C53E-A961-488B-8FBD-6EC13507B069}">
      <dsp:nvSpPr>
        <dsp:cNvPr id="10" name="Rectángulo 9" hidden="1"/>
        <dsp:cNvSpPr/>
      </dsp:nvSpPr>
      <dsp:spPr bwMode="white">
        <a:xfrm>
          <a:off x="1760255" y="1037071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1760255" y="1037071"/>
        <a:ext cx="290951" cy="727378"/>
      </dsp:txXfrm>
    </dsp:sp>
    <dsp:sp modelId="{9BA4FC26-D1FD-41CA-A7D7-5A9C7473D368}">
      <dsp:nvSpPr>
        <dsp:cNvPr id="47" name="Rectángulo 46" hidden="1"/>
        <dsp:cNvSpPr/>
      </dsp:nvSpPr>
      <dsp:spPr bwMode="white">
        <a:xfrm>
          <a:off x="2123944" y="2069948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2123944" y="2069948"/>
        <a:ext cx="290951" cy="727378"/>
      </dsp:txXfrm>
    </dsp:sp>
    <dsp:sp modelId="{C1D1E6E2-FE98-48B9-B906-7AA50AC4B036}">
      <dsp:nvSpPr>
        <dsp:cNvPr id="35" name="Rectángulo 34" hidden="1"/>
        <dsp:cNvSpPr/>
      </dsp:nvSpPr>
      <dsp:spPr bwMode="white">
        <a:xfrm>
          <a:off x="6524583" y="1037071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6524583" y="1037071"/>
        <a:ext cx="290951" cy="727378"/>
      </dsp:txXfrm>
    </dsp:sp>
    <dsp:sp modelId="{4D2F0F95-5304-4B96-A979-2D38F0917079}">
      <dsp:nvSpPr>
        <dsp:cNvPr id="56" name="Rectángulo 55" hidden="1"/>
        <dsp:cNvSpPr/>
      </dsp:nvSpPr>
      <dsp:spPr bwMode="white">
        <a:xfrm>
          <a:off x="3884200" y="2069948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3884200" y="2069948"/>
        <a:ext cx="290951" cy="727378"/>
      </dsp:txXfrm>
    </dsp:sp>
    <dsp:sp modelId="{49A8336D-3535-4FE2-B6F5-02A73498B23F}">
      <dsp:nvSpPr>
        <dsp:cNvPr id="77" name="Rectángulo 76" hidden="1"/>
        <dsp:cNvSpPr/>
      </dsp:nvSpPr>
      <dsp:spPr bwMode="white">
        <a:xfrm>
          <a:off x="4247889" y="3102825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247889" y="3102825"/>
        <a:ext cx="290951" cy="727378"/>
      </dsp:txXfrm>
    </dsp:sp>
    <dsp:sp modelId="{3A028160-D89E-4C4A-96FF-90C7485D4480}">
      <dsp:nvSpPr>
        <dsp:cNvPr id="80" name="Rectángulo 79" hidden="1"/>
        <dsp:cNvSpPr/>
      </dsp:nvSpPr>
      <dsp:spPr bwMode="white">
        <a:xfrm>
          <a:off x="4247889" y="4135703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4247889" y="4135703"/>
        <a:ext cx="290951" cy="727378"/>
      </dsp:txXfrm>
    </dsp:sp>
    <dsp:sp modelId="{68F36173-09AF-44DE-8FA4-625FD88ABBBB}">
      <dsp:nvSpPr>
        <dsp:cNvPr id="62" name="Rectángulo 61" hidden="1"/>
        <dsp:cNvSpPr/>
      </dsp:nvSpPr>
      <dsp:spPr bwMode="white">
        <a:xfrm>
          <a:off x="5644455" y="2069948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5644455" y="2069948"/>
        <a:ext cx="290951" cy="727378"/>
      </dsp:txXfrm>
    </dsp:sp>
    <dsp:sp modelId="{C0B7BB30-4D90-4DCC-80BC-29ADEFA55671}">
      <dsp:nvSpPr>
        <dsp:cNvPr id="83" name="Rectángulo 82" hidden="1"/>
        <dsp:cNvSpPr/>
      </dsp:nvSpPr>
      <dsp:spPr bwMode="white">
        <a:xfrm>
          <a:off x="6008144" y="3102825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6008144" y="3102825"/>
        <a:ext cx="290951" cy="727378"/>
      </dsp:txXfrm>
    </dsp:sp>
    <dsp:sp modelId="{34DE08E5-4182-412B-A35A-3E52CD11DDAE}">
      <dsp:nvSpPr>
        <dsp:cNvPr id="68" name="Rectángulo 67" hidden="1"/>
        <dsp:cNvSpPr/>
      </dsp:nvSpPr>
      <dsp:spPr bwMode="white">
        <a:xfrm>
          <a:off x="7404710" y="2069948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7404710" y="2069948"/>
        <a:ext cx="290951" cy="727378"/>
      </dsp:txXfrm>
    </dsp:sp>
    <dsp:sp modelId="{BBD7FFC8-A734-4851-8FD6-1E69FA7D7B44}">
      <dsp:nvSpPr>
        <dsp:cNvPr id="86" name="Rectángulo 85" hidden="1"/>
        <dsp:cNvSpPr/>
      </dsp:nvSpPr>
      <dsp:spPr bwMode="white">
        <a:xfrm>
          <a:off x="7768400" y="3102825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7768400" y="3102825"/>
        <a:ext cx="290951" cy="727378"/>
      </dsp:txXfrm>
    </dsp:sp>
    <dsp:sp modelId="{299A2A1B-2A11-4685-9024-5D6870F5D4B8}">
      <dsp:nvSpPr>
        <dsp:cNvPr id="74" name="Rectángulo 73" hidden="1"/>
        <dsp:cNvSpPr/>
      </dsp:nvSpPr>
      <dsp:spPr bwMode="white">
        <a:xfrm>
          <a:off x="9164966" y="2069948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9164966" y="2069948"/>
        <a:ext cx="290951" cy="727378"/>
      </dsp:txXfrm>
    </dsp:sp>
    <dsp:sp modelId="{DE43D387-4B57-4853-A639-C613B132A025}">
      <dsp:nvSpPr>
        <dsp:cNvPr id="32" name="Rectángulo 31" hidden="1"/>
        <dsp:cNvSpPr/>
      </dsp:nvSpPr>
      <dsp:spPr bwMode="white">
        <a:xfrm>
          <a:off x="8284838" y="1037071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8284838" y="1037071"/>
        <a:ext cx="290951" cy="727378"/>
      </dsp:txXfrm>
    </dsp:sp>
    <dsp:sp modelId="{5667CB49-EC34-46BC-AD2D-72F3BD95D049}">
      <dsp:nvSpPr>
        <dsp:cNvPr id="13" name="Rectángulo 12" hidden="1"/>
        <dsp:cNvSpPr/>
      </dsp:nvSpPr>
      <dsp:spPr bwMode="white">
        <a:xfrm>
          <a:off x="11208899" y="1037071"/>
          <a:ext cx="290951" cy="727378"/>
        </a:xfrm>
        <a:prstGeom prst="rect">
          <a:avLst/>
        </a:prstGeom>
      </dsp:spPr>
      <dsp:style>
        <a:lnRef idx="0">
          <a:schemeClr val="dk1">
            <a:shade val="80000"/>
          </a:schemeClr>
        </a:lnRef>
        <a:fillRef idx="3">
          <a:schemeClr val="lt1"/>
        </a:fillRef>
        <a:effectRef idx="3">
          <a:scrgbClr r="0" g="0" b="0"/>
        </a:effectRef>
        <a:fontRef idx="minor">
          <a:schemeClr val="lt1"/>
        </a:fontRef>
      </dsp:style>
      <dsp:txXfrm>
        <a:off x="11208899" y="1037071"/>
        <a:ext cx="290951" cy="727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/>
          <p:nvPr>
            <p:ph type="sldImg" idx="2"/>
          </p:nvPr>
        </p:nvSpPr>
        <p:spPr/>
      </p:sp>
      <p:sp>
        <p:nvSpPr>
          <p:cNvPr id="3" name="Marcador de posición de texto 2"/>
          <p:cNvSpPr/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/>
          <p:nvPr>
            <p:ph type="sldImg" idx="2"/>
          </p:nvPr>
        </p:nvSpPr>
        <p:spPr/>
      </p:sp>
      <p:sp>
        <p:nvSpPr>
          <p:cNvPr id="3" name="Marcador de posición de texto 2"/>
          <p:cNvSpPr/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/>
          <p:nvPr>
            <p:ph type="sldImg" idx="2"/>
          </p:nvPr>
        </p:nvSpPr>
        <p:spPr/>
      </p:sp>
      <p:sp>
        <p:nvSpPr>
          <p:cNvPr id="3" name="Marcador de posición de texto 2"/>
          <p:cNvSpPr/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/>
          <p:nvPr>
            <p:ph type="sldImg" idx="2"/>
          </p:nvPr>
        </p:nvSpPr>
        <p:spPr/>
      </p:sp>
      <p:sp>
        <p:nvSpPr>
          <p:cNvPr id="3" name="Marcador de posición de texto 2"/>
          <p:cNvSpPr/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/>
          <p:nvPr>
            <p:ph type="sldImg" idx="2"/>
          </p:nvPr>
        </p:nvSpPr>
        <p:spPr/>
      </p:sp>
      <p:sp>
        <p:nvSpPr>
          <p:cNvPr id="3" name="Marcador de posición de texto 2"/>
          <p:cNvSpPr/>
          <p:nvPr>
            <p:ph type="body" idx="3"/>
          </p:nvPr>
        </p:nvSpPr>
        <p:spPr/>
        <p:txBody>
          <a:bodyPr/>
          <a:p>
            <a:endParaRPr lang="es-E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0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6.png"/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5.png"/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0.png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39900" y="398557"/>
            <a:ext cx="9315580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12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50638" y="165100"/>
            <a:ext cx="1541362" cy="59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0058400" y="6333546"/>
            <a:ext cx="1836892" cy="407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58400" y="6304732"/>
            <a:ext cx="1592057" cy="34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91695" y="75431"/>
            <a:ext cx="1541362" cy="59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1695" y="75431"/>
            <a:ext cx="1541362" cy="59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4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1695" y="75431"/>
            <a:ext cx="1541362" cy="59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1695" y="75431"/>
            <a:ext cx="1541362" cy="59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tex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38200" y="1690688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1699154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91695" y="75431"/>
            <a:ext cx="1541362" cy="59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333014" y="2175933"/>
            <a:ext cx="3007585" cy="3007585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516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3652"/>
            <a:ext cx="1791990" cy="379352"/>
          </a:xfrm>
          <a:prstGeom prst="rect">
            <a:avLst/>
          </a:prstGeom>
        </p:spPr>
      </p:pic>
      <p:sp>
        <p:nvSpPr>
          <p:cNvPr id="10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Dax-Regular" charset="0"/>
                <a:ea typeface="Dax-Regular" charset="0"/>
                <a:cs typeface="Dax-Regular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1pPr>
            <a:lvl2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2pPr>
            <a:lvl3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3pPr>
            <a:lvl4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4pPr>
            <a:lvl5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7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3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16:9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4:3</a:t>
            </a:r>
            <a:endParaRPr lang="en-US" dirty="0"/>
          </a:p>
        </p:txBody>
      </p:sp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  <a:endParaRPr lang="en-US" dirty="0"/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4779" y="6213244"/>
            <a:ext cx="1791085" cy="375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11292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  <a:endParaRPr lang="en-US" dirty="0"/>
          </a:p>
        </p:txBody>
      </p:sp>
      <p:sp>
        <p:nvSpPr>
          <p:cNvPr id="10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  <a:endParaRPr lang="en-US" dirty="0"/>
          </a:p>
        </p:txBody>
      </p:sp>
      <p:sp>
        <p:nvSpPr>
          <p:cNvPr id="12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Guide slide- don't us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59" y="832897"/>
            <a:ext cx="9025619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9" Type="http://schemas.openxmlformats.org/officeDocument/2006/relationships/theme" Target="../theme/theme1.xml"/><Relationship Id="rId58" Type="http://schemas.openxmlformats.org/officeDocument/2006/relationships/image" Target="../media/image2.png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15810-4C69-604A-A4C5-98DC0C9B3678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0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jpe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0" Type="http://schemas.openxmlformats.org/officeDocument/2006/relationships/slideLayout" Target="../slideLayouts/slideLayout21.xml"/><Relationship Id="rId1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1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69.wmf"/><Relationship Id="rId1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image" Target="../media/image70.png"/><Relationship Id="rId1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image" Target="../media/image70.png"/><Relationship Id="rId1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78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79.wmf"/><Relationship Id="rId1" Type="http://schemas.openxmlformats.org/officeDocument/2006/relationships/oleObject" Target="../embeddings/oleObject2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image" Target="../media/image70.png"/><Relationship Id="rId1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85.jpeg"/><Relationship Id="rId3" Type="http://schemas.openxmlformats.org/officeDocument/2006/relationships/image" Target="../media/image84.png"/><Relationship Id="rId2" Type="http://schemas.openxmlformats.org/officeDocument/2006/relationships/image" Target="../media/image83.wmf"/><Relationship Id="rId1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218" y="382731"/>
            <a:ext cx="6211612" cy="111151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Informe Piloto</a:t>
            </a:r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6997" y="5934142"/>
            <a:ext cx="1935361" cy="749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7244" y="432877"/>
            <a:ext cx="7499081" cy="304872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46" y="3123093"/>
            <a:ext cx="8089216" cy="3138347"/>
          </a:xfrm>
          <a:prstGeom prst="rect">
            <a:avLst/>
          </a:prstGeom>
        </p:spPr>
      </p:pic>
      <p:sp>
        <p:nvSpPr>
          <p:cNvPr id="11" name="Title 1"/>
          <p:cNvSpPr txBox="1"/>
          <p:nvPr/>
        </p:nvSpPr>
        <p:spPr>
          <a:xfrm>
            <a:off x="275492" y="238515"/>
            <a:ext cx="3607191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/>
              <a:t>Formación</a:t>
            </a:r>
            <a:endParaRPr lang="en-US" dirty="0"/>
          </a:p>
        </p:txBody>
      </p:sp>
      <p:sp>
        <p:nvSpPr>
          <p:cNvPr id="12" name="Content Placeholder 2"/>
          <p:cNvSpPr txBox="1"/>
          <p:nvPr/>
        </p:nvSpPr>
        <p:spPr>
          <a:xfrm>
            <a:off x="372646" y="1151684"/>
            <a:ext cx="3510037" cy="481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/>
              <a:buNone/>
            </a:pPr>
            <a:r>
              <a:rPr lang="en-US" sz="1600" dirty="0" smtClean="0"/>
              <a:t>Asistentes Equipo </a:t>
            </a:r>
            <a:r>
              <a:rPr lang="en-US" sz="1600" dirty="0" err="1" smtClean="0"/>
              <a:t>Jornada</a:t>
            </a:r>
            <a:r>
              <a:rPr lang="en-US" sz="1600" dirty="0" smtClean="0"/>
              <a:t> </a:t>
            </a:r>
            <a:r>
              <a:rPr lang="en-US" sz="1600" dirty="0" err="1" smtClean="0"/>
              <a:t>Mañana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grpSp>
        <p:nvGrpSpPr>
          <p:cNvPr id="8" name="Grupo 7"/>
          <p:cNvGrpSpPr/>
          <p:nvPr/>
        </p:nvGrpSpPr>
        <p:grpSpPr>
          <a:xfrm>
            <a:off x="9489440" y="4076065"/>
            <a:ext cx="2181860" cy="1781810"/>
            <a:chOff x="14944" y="6419"/>
            <a:chExt cx="3436" cy="2806"/>
          </a:xfrm>
        </p:grpSpPr>
        <p:sp>
          <p:nvSpPr>
            <p:cNvPr id="4" name="Rectángulo 3"/>
            <p:cNvSpPr/>
            <p:nvPr/>
          </p:nvSpPr>
          <p:spPr>
            <a:xfrm>
              <a:off x="14944" y="6419"/>
              <a:ext cx="3436" cy="28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s-CO" altLang="es-ES"/>
            </a:p>
          </p:txBody>
        </p:sp>
        <p:sp>
          <p:nvSpPr>
            <p:cNvPr id="5" name="Cuadro de texto 4"/>
            <p:cNvSpPr txBox="1"/>
            <p:nvPr/>
          </p:nvSpPr>
          <p:spPr>
            <a:xfrm>
              <a:off x="14944" y="6587"/>
              <a:ext cx="3435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80000"/>
                </a:lnSpc>
              </a:pPr>
              <a:r>
                <a:rPr lang="es-CO" altLang="es-ES" sz="11000">
                  <a:solidFill>
                    <a:schemeClr val="accent6"/>
                  </a:solidFill>
                  <a:latin typeface="Arial" panose="020B0604020202020204" pitchFamily="34" charset="0"/>
                </a:rPr>
                <a:t>9.6</a:t>
              </a:r>
              <a:endParaRPr lang="es-CO" altLang="es-ES" sz="11000">
                <a:solidFill>
                  <a:schemeClr val="accent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Cuadro de texto 6"/>
            <p:cNvSpPr txBox="1"/>
            <p:nvPr/>
          </p:nvSpPr>
          <p:spPr>
            <a:xfrm>
              <a:off x="14944" y="8527"/>
              <a:ext cx="343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s-CO" altLang="es-ES" sz="1000">
                  <a:latin typeface="Arial" panose="020B0604020202020204" pitchFamily="34" charset="0"/>
                </a:rPr>
                <a:t>Nota promedio de nuestro curso</a:t>
              </a:r>
              <a:endParaRPr lang="es-CO" altLang="es-ES" sz="10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/>
          <p:nvPr/>
        </p:nvSpPr>
        <p:spPr>
          <a:xfrm>
            <a:off x="275492" y="238515"/>
            <a:ext cx="3607191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Formación</a:t>
            </a:r>
            <a:endParaRPr lang="en-U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5220" y="340539"/>
            <a:ext cx="6766560" cy="346082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25" y="2971282"/>
            <a:ext cx="6594083" cy="3621538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575945" y="1191260"/>
            <a:ext cx="3304540" cy="5130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/>
              <a:buNone/>
            </a:pPr>
            <a:r>
              <a:rPr lang="en-US" sz="1600" dirty="0" smtClean="0"/>
              <a:t>Asistentes Equipo </a:t>
            </a:r>
            <a:r>
              <a:rPr lang="en-US" sz="1600" dirty="0" err="1" smtClean="0"/>
              <a:t>Jornada </a:t>
            </a:r>
            <a:r>
              <a:rPr lang="en-US" sz="1600" dirty="0"/>
              <a:t>T</a:t>
            </a:r>
            <a:r>
              <a:rPr lang="en-US" sz="1600" dirty="0" smtClean="0"/>
              <a:t>arde</a:t>
            </a:r>
            <a:endParaRPr lang="en-US" sz="1600" dirty="0"/>
          </a:p>
        </p:txBody>
      </p:sp>
      <p:grpSp>
        <p:nvGrpSpPr>
          <p:cNvPr id="4" name="Grupo 3"/>
          <p:cNvGrpSpPr/>
          <p:nvPr/>
        </p:nvGrpSpPr>
        <p:grpSpPr>
          <a:xfrm>
            <a:off x="8354695" y="4176395"/>
            <a:ext cx="2181860" cy="1781810"/>
            <a:chOff x="14944" y="6419"/>
            <a:chExt cx="3436" cy="2806"/>
          </a:xfrm>
        </p:grpSpPr>
        <p:sp>
          <p:nvSpPr>
            <p:cNvPr id="5" name="Rectángulo 4"/>
            <p:cNvSpPr/>
            <p:nvPr/>
          </p:nvSpPr>
          <p:spPr>
            <a:xfrm>
              <a:off x="14944" y="6419"/>
              <a:ext cx="3436" cy="280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s-CO" altLang="es-ES"/>
            </a:p>
          </p:txBody>
        </p:sp>
        <p:sp>
          <p:nvSpPr>
            <p:cNvPr id="7" name="Cuadro de texto 6"/>
            <p:cNvSpPr txBox="1"/>
            <p:nvPr/>
          </p:nvSpPr>
          <p:spPr>
            <a:xfrm>
              <a:off x="14944" y="6587"/>
              <a:ext cx="3435" cy="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lnSpc>
                  <a:spcPct val="80000"/>
                </a:lnSpc>
              </a:pPr>
              <a:r>
                <a:rPr lang="es-CO" altLang="es-ES" sz="11000">
                  <a:solidFill>
                    <a:schemeClr val="accent6"/>
                  </a:solidFill>
                  <a:latin typeface="Arial" panose="020B0604020202020204" pitchFamily="34" charset="0"/>
                </a:rPr>
                <a:t>9.6</a:t>
              </a:r>
              <a:endParaRPr lang="es-CO" altLang="es-ES" sz="11000">
                <a:solidFill>
                  <a:schemeClr val="accent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Cuadro de texto 8"/>
            <p:cNvSpPr txBox="1"/>
            <p:nvPr/>
          </p:nvSpPr>
          <p:spPr>
            <a:xfrm>
              <a:off x="14944" y="8527"/>
              <a:ext cx="343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s-CO" altLang="es-ES" sz="1000">
                  <a:latin typeface="Arial" panose="020B0604020202020204" pitchFamily="34" charset="0"/>
                </a:rPr>
                <a:t>Nota promedio de nuestro curso</a:t>
              </a:r>
              <a:endParaRPr lang="es-CO" altLang="es-ES" sz="10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275492" y="238515"/>
            <a:ext cx="3607191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Formación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3561" y="749142"/>
            <a:ext cx="3770947" cy="453499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254" y="963596"/>
            <a:ext cx="3855252" cy="432054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4" y="2341337"/>
            <a:ext cx="3408926" cy="2379307"/>
          </a:xfrm>
          <a:prstGeom prst="rect">
            <a:avLst/>
          </a:prstGeom>
        </p:spPr>
      </p:pic>
      <p:sp>
        <p:nvSpPr>
          <p:cNvPr id="9" name="Content Placeholder 2"/>
          <p:cNvSpPr txBox="1"/>
          <p:nvPr/>
        </p:nvSpPr>
        <p:spPr>
          <a:xfrm>
            <a:off x="374624" y="1945574"/>
            <a:ext cx="3408926" cy="3957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/>
              <a:buNone/>
            </a:pPr>
            <a:r>
              <a:rPr lang="en-US" sz="1600" dirty="0" smtClean="0"/>
              <a:t>Diploma de asistencia al taller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Marcador de posición de contenido 18" descr="IMG-20180622-WA0008"/>
          <p:cNvPicPr>
            <a:picLocks noChangeAspect="1"/>
          </p:cNvPicPr>
          <p:nvPr>
            <p:ph sz="half" idx="1"/>
          </p:nvPr>
        </p:nvPicPr>
        <p:blipFill>
          <a:blip r:embed="rId1"/>
          <a:srcRect l="6495" t="33203" r="9473"/>
          <a:stretch>
            <a:fillRect/>
          </a:stretch>
        </p:blipFill>
        <p:spPr>
          <a:xfrm>
            <a:off x="5830570" y="2764790"/>
            <a:ext cx="5980430" cy="3498215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289560" y="238760"/>
            <a:ext cx="9609455" cy="91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s-CO" altLang="en-US" dirty="0" smtClean="0"/>
              <a:t>Entrega de Diplomas</a:t>
            </a:r>
            <a:endParaRPr lang="es-CO" altLang="en-US" dirty="0"/>
          </a:p>
        </p:txBody>
      </p:sp>
      <p:pic>
        <p:nvPicPr>
          <p:cNvPr id="15" name="Marcador de posición de elemento multimedia 14" descr="IMG-20180622-WA0003"/>
          <p:cNvPicPr>
            <a:picLocks noChangeAspect="1"/>
          </p:cNvPicPr>
          <p:nvPr>
            <p:ph type="media" sz="quarter" idx="11"/>
          </p:nvPr>
        </p:nvPicPr>
        <p:blipFill>
          <a:blip r:embed="rId2"/>
          <a:srcRect l="2154" t="33008" r="4523" b="871"/>
          <a:stretch>
            <a:fillRect/>
          </a:stretch>
        </p:blipFill>
        <p:spPr>
          <a:xfrm>
            <a:off x="387350" y="1292225"/>
            <a:ext cx="5869940" cy="308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197952" y="120286"/>
            <a:ext cx="3607191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Contenido</a:t>
            </a:r>
            <a:endParaRPr lang="en-US" dirty="0"/>
          </a:p>
        </p:txBody>
      </p:sp>
      <p:grpSp>
        <p:nvGrpSpPr>
          <p:cNvPr id="10" name="Group 2"/>
          <p:cNvGrpSpPr/>
          <p:nvPr/>
        </p:nvGrpSpPr>
        <p:grpSpPr>
          <a:xfrm>
            <a:off x="1761559" y="958828"/>
            <a:ext cx="2070614" cy="1489737"/>
            <a:chOff x="1627682" y="1038173"/>
            <a:chExt cx="2070614" cy="1489737"/>
          </a:xfrm>
        </p:grpSpPr>
        <p:pic>
          <p:nvPicPr>
            <p:cNvPr id="11" name="Picture 2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509" y="1038173"/>
              <a:ext cx="1433671" cy="1489737"/>
            </a:xfrm>
            <a:prstGeom prst="rect">
              <a:avLst/>
            </a:prstGeom>
          </p:spPr>
        </p:pic>
        <p:sp>
          <p:nvSpPr>
            <p:cNvPr id="12" name="Título 1"/>
            <p:cNvSpPr txBox="1"/>
            <p:nvPr/>
          </p:nvSpPr>
          <p:spPr>
            <a:xfrm>
              <a:off x="1627682" y="1761024"/>
              <a:ext cx="2070614" cy="5025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6000" i="1" dirty="0">
                  <a:solidFill>
                    <a:srgbClr val="ADC111"/>
                  </a:solidFill>
                  <a:latin typeface="Arial" panose="020B0604020202020204" pitchFamily="34" charset="0"/>
                  <a:ea typeface="Dax" charset="0"/>
                  <a:cs typeface="Arial" panose="020B0604020202020204" pitchFamily="34" charset="0"/>
                </a:rPr>
                <a:t>01</a:t>
              </a:r>
              <a:endParaRPr lang="pt-BR" sz="6000" i="1" dirty="0">
                <a:solidFill>
                  <a:srgbClr val="CCC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Subtítulo 2"/>
            <p:cNvSpPr txBox="1"/>
            <p:nvPr/>
          </p:nvSpPr>
          <p:spPr>
            <a:xfrm>
              <a:off x="2250742" y="1230958"/>
              <a:ext cx="824494" cy="3217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2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DÍA</a:t>
              </a:r>
              <a:endParaRPr lang="pt-BR" sz="2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33"/>
          <p:cNvGrpSpPr/>
          <p:nvPr/>
        </p:nvGrpSpPr>
        <p:grpSpPr>
          <a:xfrm>
            <a:off x="3555290" y="958828"/>
            <a:ext cx="2070614" cy="1489737"/>
            <a:chOff x="1627682" y="1038173"/>
            <a:chExt cx="2070614" cy="1489737"/>
          </a:xfrm>
        </p:grpSpPr>
        <p:pic>
          <p:nvPicPr>
            <p:cNvPr id="15" name="Picture 3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509" y="1038173"/>
              <a:ext cx="1433671" cy="1489737"/>
            </a:xfrm>
            <a:prstGeom prst="rect">
              <a:avLst/>
            </a:prstGeom>
          </p:spPr>
        </p:pic>
        <p:sp>
          <p:nvSpPr>
            <p:cNvPr id="16" name="Título 1"/>
            <p:cNvSpPr txBox="1"/>
            <p:nvPr/>
          </p:nvSpPr>
          <p:spPr>
            <a:xfrm>
              <a:off x="1627682" y="1761024"/>
              <a:ext cx="2070614" cy="5025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6000" i="1" dirty="0">
                  <a:solidFill>
                    <a:srgbClr val="ADC111"/>
                  </a:solidFill>
                  <a:latin typeface="Arial" panose="020B0604020202020204" pitchFamily="34" charset="0"/>
                  <a:ea typeface="Dax" charset="0"/>
                  <a:cs typeface="Arial" panose="020B0604020202020204" pitchFamily="34" charset="0"/>
                </a:rPr>
                <a:t>02</a:t>
              </a:r>
              <a:endParaRPr lang="pt-BR" sz="6000" i="1" dirty="0">
                <a:solidFill>
                  <a:srgbClr val="CCC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ubtítulo 2"/>
            <p:cNvSpPr txBox="1"/>
            <p:nvPr/>
          </p:nvSpPr>
          <p:spPr>
            <a:xfrm>
              <a:off x="2250742" y="1230958"/>
              <a:ext cx="824494" cy="3217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2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DÍA</a:t>
              </a:r>
              <a:endParaRPr lang="pt-BR" sz="2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Group 39"/>
          <p:cNvGrpSpPr/>
          <p:nvPr/>
        </p:nvGrpSpPr>
        <p:grpSpPr>
          <a:xfrm>
            <a:off x="5349021" y="958828"/>
            <a:ext cx="2070614" cy="1489737"/>
            <a:chOff x="1627682" y="1038173"/>
            <a:chExt cx="2070614" cy="1489737"/>
          </a:xfrm>
        </p:grpSpPr>
        <p:pic>
          <p:nvPicPr>
            <p:cNvPr id="19" name="Picture 40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509" y="1038173"/>
              <a:ext cx="1433671" cy="1489737"/>
            </a:xfrm>
            <a:prstGeom prst="rect">
              <a:avLst/>
            </a:prstGeom>
          </p:spPr>
        </p:pic>
        <p:sp>
          <p:nvSpPr>
            <p:cNvPr id="20" name="Título 1"/>
            <p:cNvSpPr txBox="1"/>
            <p:nvPr/>
          </p:nvSpPr>
          <p:spPr>
            <a:xfrm>
              <a:off x="1627682" y="1761024"/>
              <a:ext cx="2070614" cy="5025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6000" i="1" dirty="0">
                  <a:solidFill>
                    <a:srgbClr val="ADC111"/>
                  </a:solidFill>
                  <a:latin typeface="Arial" panose="020B0604020202020204" pitchFamily="34" charset="0"/>
                  <a:ea typeface="Dax" charset="0"/>
                  <a:cs typeface="Arial" panose="020B0604020202020204" pitchFamily="34" charset="0"/>
                </a:rPr>
                <a:t>03</a:t>
              </a:r>
              <a:endParaRPr lang="pt-BR" sz="6000" i="1" dirty="0">
                <a:solidFill>
                  <a:srgbClr val="CCC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Subtítulo 2"/>
            <p:cNvSpPr txBox="1"/>
            <p:nvPr/>
          </p:nvSpPr>
          <p:spPr>
            <a:xfrm>
              <a:off x="2250742" y="1230958"/>
              <a:ext cx="824494" cy="3217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2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DÍA</a:t>
              </a:r>
              <a:endParaRPr lang="pt-BR" sz="2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44"/>
          <p:cNvGrpSpPr/>
          <p:nvPr/>
        </p:nvGrpSpPr>
        <p:grpSpPr>
          <a:xfrm>
            <a:off x="7142752" y="958828"/>
            <a:ext cx="2070614" cy="1489737"/>
            <a:chOff x="1627682" y="1038173"/>
            <a:chExt cx="2070614" cy="1489737"/>
          </a:xfrm>
        </p:grpSpPr>
        <p:pic>
          <p:nvPicPr>
            <p:cNvPr id="23" name="Picture 49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509" y="1038173"/>
              <a:ext cx="1433671" cy="1489737"/>
            </a:xfrm>
            <a:prstGeom prst="rect">
              <a:avLst/>
            </a:prstGeom>
          </p:spPr>
        </p:pic>
        <p:sp>
          <p:nvSpPr>
            <p:cNvPr id="24" name="Título 1"/>
            <p:cNvSpPr txBox="1"/>
            <p:nvPr/>
          </p:nvSpPr>
          <p:spPr>
            <a:xfrm>
              <a:off x="1627682" y="1761024"/>
              <a:ext cx="2070614" cy="5025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6000" i="1" dirty="0">
                  <a:solidFill>
                    <a:srgbClr val="ADC111"/>
                  </a:solidFill>
                  <a:latin typeface="Arial" panose="020B0604020202020204" pitchFamily="34" charset="0"/>
                  <a:ea typeface="Dax" charset="0"/>
                  <a:cs typeface="Arial" panose="020B0604020202020204" pitchFamily="34" charset="0"/>
                </a:rPr>
                <a:t>04</a:t>
              </a:r>
              <a:endParaRPr lang="pt-BR" sz="6000" i="1" dirty="0">
                <a:solidFill>
                  <a:srgbClr val="CCC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Subtítulo 2"/>
            <p:cNvSpPr txBox="1"/>
            <p:nvPr/>
          </p:nvSpPr>
          <p:spPr>
            <a:xfrm>
              <a:off x="2250742" y="1230958"/>
              <a:ext cx="824494" cy="3217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2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DÍA</a:t>
              </a:r>
              <a:endParaRPr lang="pt-BR" sz="2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52"/>
          <p:cNvGrpSpPr/>
          <p:nvPr/>
        </p:nvGrpSpPr>
        <p:grpSpPr>
          <a:xfrm>
            <a:off x="8936485" y="958828"/>
            <a:ext cx="2070614" cy="1489737"/>
            <a:chOff x="1627682" y="1038173"/>
            <a:chExt cx="2070614" cy="1489737"/>
          </a:xfrm>
        </p:grpSpPr>
        <p:pic>
          <p:nvPicPr>
            <p:cNvPr id="27" name="Picture 53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509" y="1038173"/>
              <a:ext cx="1433671" cy="1489737"/>
            </a:xfrm>
            <a:prstGeom prst="rect">
              <a:avLst/>
            </a:prstGeom>
          </p:spPr>
        </p:pic>
        <p:sp>
          <p:nvSpPr>
            <p:cNvPr id="28" name="Título 1"/>
            <p:cNvSpPr txBox="1"/>
            <p:nvPr/>
          </p:nvSpPr>
          <p:spPr>
            <a:xfrm>
              <a:off x="1627682" y="1761024"/>
              <a:ext cx="2070614" cy="5025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6000" i="1" dirty="0">
                  <a:solidFill>
                    <a:srgbClr val="ADC111"/>
                  </a:solidFill>
                  <a:latin typeface="Arial" panose="020B0604020202020204" pitchFamily="34" charset="0"/>
                  <a:ea typeface="Dax" charset="0"/>
                  <a:cs typeface="Arial" panose="020B0604020202020204" pitchFamily="34" charset="0"/>
                </a:rPr>
                <a:t>05</a:t>
              </a:r>
              <a:endParaRPr lang="pt-BR" sz="6000" i="1" dirty="0">
                <a:solidFill>
                  <a:srgbClr val="CCCC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Subtítulo 2"/>
            <p:cNvSpPr txBox="1"/>
            <p:nvPr/>
          </p:nvSpPr>
          <p:spPr>
            <a:xfrm>
              <a:off x="2250742" y="1230958"/>
              <a:ext cx="824494" cy="32171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pt-BR" sz="2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DÍA</a:t>
              </a:r>
              <a:endParaRPr lang="pt-BR" sz="2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Espaço Reservado para Conteúdo 2"/>
          <p:cNvSpPr txBox="1"/>
          <p:nvPr/>
        </p:nvSpPr>
        <p:spPr>
          <a:xfrm>
            <a:off x="2001548" y="2929661"/>
            <a:ext cx="144128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Quienes Somos?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Conector reto 5"/>
          <p:cNvCxnSpPr/>
          <p:nvPr/>
        </p:nvCxnSpPr>
        <p:spPr>
          <a:xfrm>
            <a:off x="9071281" y="2514290"/>
            <a:ext cx="0" cy="31897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"/>
          <p:cNvCxnSpPr/>
          <p:nvPr/>
        </p:nvCxnSpPr>
        <p:spPr>
          <a:xfrm>
            <a:off x="7277213" y="2514290"/>
            <a:ext cx="0" cy="31897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"/>
          <p:cNvCxnSpPr/>
          <p:nvPr/>
        </p:nvCxnSpPr>
        <p:spPr>
          <a:xfrm>
            <a:off x="5487736" y="2514290"/>
            <a:ext cx="0" cy="31897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"/>
          <p:cNvCxnSpPr/>
          <p:nvPr/>
        </p:nvCxnSpPr>
        <p:spPr>
          <a:xfrm>
            <a:off x="3705877" y="2514290"/>
            <a:ext cx="0" cy="31897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to 5"/>
          <p:cNvCxnSpPr/>
          <p:nvPr/>
        </p:nvCxnSpPr>
        <p:spPr>
          <a:xfrm>
            <a:off x="1939611" y="2514290"/>
            <a:ext cx="0" cy="31897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to 5"/>
          <p:cNvCxnSpPr/>
          <p:nvPr/>
        </p:nvCxnSpPr>
        <p:spPr>
          <a:xfrm>
            <a:off x="10709044" y="2514290"/>
            <a:ext cx="0" cy="318978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uadroTexto 75"/>
          <p:cNvSpPr txBox="1"/>
          <p:nvPr/>
        </p:nvSpPr>
        <p:spPr>
          <a:xfrm>
            <a:off x="5772" y="2619735"/>
            <a:ext cx="2070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</a:rPr>
              <a:t>ACTUALIZAR</a:t>
            </a:r>
            <a:endParaRPr lang="es-CO" sz="2800" dirty="0" smtClean="0">
              <a:solidFill>
                <a:srgbClr val="FF0000"/>
              </a:solidFill>
            </a:endParaRPr>
          </a:p>
          <a:p>
            <a:r>
              <a:rPr lang="es-CO" sz="2800" dirty="0" smtClean="0">
                <a:solidFill>
                  <a:srgbClr val="FF0000"/>
                </a:solidFill>
              </a:rPr>
              <a:t>Marce</a:t>
            </a:r>
            <a:endParaRPr lang="es-CO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/>
          <p:nvPr/>
        </p:nvSpPr>
        <p:spPr>
          <a:xfrm>
            <a:off x="275590" y="355600"/>
            <a:ext cx="9288145" cy="913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s-CO" altLang="en-US" dirty="0"/>
              <a:t>Certificaciones Scrum</a:t>
            </a:r>
            <a:endParaRPr lang="es-CO" altLang="en-US" dirty="0"/>
          </a:p>
        </p:txBody>
      </p:sp>
      <p:graphicFrame>
        <p:nvGraphicFramePr>
          <p:cNvPr id="4" name="Diagrama 3"/>
          <p:cNvGraphicFramePr/>
          <p:nvPr/>
        </p:nvGraphicFramePr>
        <p:xfrm>
          <a:off x="576580" y="1459230"/>
          <a:ext cx="11042015" cy="3848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3436" y="410866"/>
            <a:ext cx="6211612" cy="1111517"/>
          </a:xfrm>
        </p:spPr>
        <p:txBody>
          <a:bodyPr/>
          <a:lstStyle/>
          <a:p>
            <a:r>
              <a:rPr lang="es-CO" dirty="0" smtClean="0"/>
              <a:t>Piloto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674" y="1252025"/>
            <a:ext cx="10515600" cy="2727725"/>
          </a:xfrm>
        </p:spPr>
        <p:txBody>
          <a:bodyPr>
            <a:noAutofit/>
          </a:bodyPr>
          <a:lstStyle/>
          <a:p>
            <a:r>
              <a:rPr lang="en-US" sz="3200" dirty="0" smtClean="0"/>
              <a:t>El </a:t>
            </a:r>
            <a:r>
              <a:rPr lang="en-US" sz="3200" dirty="0" err="1" smtClean="0"/>
              <a:t>objetivo</a:t>
            </a:r>
            <a:r>
              <a:rPr lang="en-US" sz="3200" dirty="0" smtClean="0"/>
              <a:t> del </a:t>
            </a:r>
            <a:r>
              <a:rPr lang="en-US" sz="3200" dirty="0" err="1" smtClean="0"/>
              <a:t>piloto</a:t>
            </a:r>
            <a:r>
              <a:rPr lang="en-US" sz="3200" dirty="0" smtClean="0"/>
              <a:t> </a:t>
            </a:r>
            <a:r>
              <a:rPr lang="en-US" sz="3200" dirty="0" err="1" smtClean="0"/>
              <a:t>es</a:t>
            </a:r>
            <a:r>
              <a:rPr lang="en-US" sz="3200" dirty="0" smtClean="0"/>
              <a:t> </a:t>
            </a:r>
            <a:r>
              <a:rPr lang="en-US" sz="3200" dirty="0" err="1" smtClean="0"/>
              <a:t>seleccionar</a:t>
            </a:r>
            <a:r>
              <a:rPr lang="en-US" sz="3200" dirty="0" smtClean="0"/>
              <a:t> </a:t>
            </a:r>
            <a:r>
              <a:rPr lang="en-US" sz="3200" dirty="0" err="1" smtClean="0"/>
              <a:t>una</a:t>
            </a:r>
            <a:r>
              <a:rPr lang="en-US" sz="3200" dirty="0" smtClean="0"/>
              <a:t> </a:t>
            </a:r>
            <a:r>
              <a:rPr lang="en-US" sz="3200" dirty="0" err="1" smtClean="0"/>
              <a:t>iniciativa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</a:t>
            </a:r>
            <a:r>
              <a:rPr lang="en-US" sz="3200" dirty="0" err="1" smtClean="0"/>
              <a:t>conjunto</a:t>
            </a:r>
            <a:r>
              <a:rPr lang="en-US" sz="3200" dirty="0" smtClean="0"/>
              <a:t> con </a:t>
            </a:r>
            <a:r>
              <a:rPr lang="en-US" sz="3200" dirty="0" err="1" smtClean="0"/>
              <a:t>Unicomer</a:t>
            </a:r>
            <a:r>
              <a:rPr lang="en-US" sz="3200" dirty="0" smtClean="0"/>
              <a:t> para </a:t>
            </a:r>
            <a:r>
              <a:rPr lang="en-US" sz="3200" dirty="0" err="1" smtClean="0"/>
              <a:t>realizar</a:t>
            </a:r>
            <a:r>
              <a:rPr lang="en-US" sz="3200" dirty="0" smtClean="0"/>
              <a:t> un </a:t>
            </a:r>
            <a:r>
              <a:rPr lang="en-US" sz="3200" dirty="0" err="1" smtClean="0"/>
              <a:t>acompañamiento</a:t>
            </a:r>
            <a:r>
              <a:rPr lang="en-US" sz="3200" dirty="0" smtClean="0"/>
              <a:t> a </a:t>
            </a:r>
            <a:r>
              <a:rPr lang="en-US" sz="3200" dirty="0" err="1" smtClean="0"/>
              <a:t>todos</a:t>
            </a:r>
            <a:r>
              <a:rPr lang="en-US" sz="3200" dirty="0" smtClean="0"/>
              <a:t> </a:t>
            </a:r>
            <a:r>
              <a:rPr lang="en-US" sz="3200" dirty="0" err="1" smtClean="0"/>
              <a:t>los</a:t>
            </a:r>
            <a:r>
              <a:rPr lang="en-US" sz="3200" dirty="0" smtClean="0"/>
              <a:t> roles y la </a:t>
            </a:r>
            <a:r>
              <a:rPr lang="en-US" sz="3200" dirty="0" err="1" smtClean="0"/>
              <a:t>organización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la </a:t>
            </a:r>
            <a:r>
              <a:rPr lang="en-US" sz="3200" dirty="0" err="1" smtClean="0"/>
              <a:t>construcción</a:t>
            </a:r>
            <a:r>
              <a:rPr lang="en-US" sz="3200" dirty="0" smtClean="0"/>
              <a:t> del </a:t>
            </a:r>
            <a:r>
              <a:rPr lang="en-US" sz="3200" dirty="0" err="1" smtClean="0"/>
              <a:t>producto</a:t>
            </a:r>
            <a:r>
              <a:rPr lang="en-US" sz="3200" dirty="0" smtClean="0"/>
              <a:t> </a:t>
            </a:r>
            <a:r>
              <a:rPr lang="en-US" sz="3200" dirty="0" err="1" smtClean="0"/>
              <a:t>implementando</a:t>
            </a:r>
            <a:r>
              <a:rPr lang="en-US" sz="3200" dirty="0" smtClean="0"/>
              <a:t> el </a:t>
            </a:r>
            <a:r>
              <a:rPr lang="en-US" sz="3200" dirty="0" err="1" smtClean="0"/>
              <a:t>marco</a:t>
            </a:r>
            <a:r>
              <a:rPr lang="en-US" sz="3200" dirty="0" smtClean="0"/>
              <a:t> de </a:t>
            </a:r>
            <a:r>
              <a:rPr lang="en-US" sz="3200" dirty="0" err="1" smtClean="0"/>
              <a:t>trabajo</a:t>
            </a:r>
            <a:r>
              <a:rPr lang="en-US" sz="3200" dirty="0" smtClean="0"/>
              <a:t> </a:t>
            </a:r>
            <a:r>
              <a:rPr lang="en-US" sz="3200" dirty="0" err="1" smtClean="0"/>
              <a:t>ágil</a:t>
            </a:r>
            <a:r>
              <a:rPr lang="en-US" sz="3200" dirty="0" smtClean="0"/>
              <a:t> SCRUM.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/>
          <p:cNvSpPr/>
          <p:nvPr/>
        </p:nvSpPr>
        <p:spPr>
          <a:xfrm>
            <a:off x="3729228" y="2593203"/>
            <a:ext cx="1059179" cy="97541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3"/>
          <p:cNvSpPr/>
          <p:nvPr/>
        </p:nvSpPr>
        <p:spPr>
          <a:xfrm>
            <a:off x="2157983" y="2221729"/>
            <a:ext cx="278892" cy="14453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10"/>
          <p:cNvSpPr txBox="1"/>
          <p:nvPr/>
        </p:nvSpPr>
        <p:spPr>
          <a:xfrm>
            <a:off x="1057452" y="1474088"/>
            <a:ext cx="10204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4" dirty="0">
                <a:solidFill>
                  <a:srgbClr val="5B9BD4"/>
                </a:solidFill>
                <a:latin typeface="Arial" panose="020B0604020202020204"/>
                <a:cs typeface="Arial" panose="020B0604020202020204"/>
              </a:rPr>
              <a:t>Paso</a:t>
            </a:r>
            <a:r>
              <a:rPr sz="2800" b="1" spc="-220" dirty="0">
                <a:solidFill>
                  <a:srgbClr val="5B9BD4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50" dirty="0">
                <a:solidFill>
                  <a:srgbClr val="5B9BD4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8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1"/>
          <p:cNvSpPr txBox="1"/>
          <p:nvPr/>
        </p:nvSpPr>
        <p:spPr>
          <a:xfrm>
            <a:off x="6844030" y="1461642"/>
            <a:ext cx="10204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4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Paso</a:t>
            </a:r>
            <a:r>
              <a:rPr sz="2800" b="1" spc="-22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50" dirty="0">
                <a:solidFill>
                  <a:srgbClr val="001F5F"/>
                </a:solidFill>
                <a:latin typeface="Arial" panose="020B0604020202020204"/>
                <a:cs typeface="Arial" panose="020B0604020202020204"/>
              </a:rPr>
              <a:t>3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2"/>
          <p:cNvSpPr txBox="1"/>
          <p:nvPr/>
        </p:nvSpPr>
        <p:spPr>
          <a:xfrm>
            <a:off x="4176521" y="1451229"/>
            <a:ext cx="10204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4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Paso</a:t>
            </a:r>
            <a:r>
              <a:rPr sz="2800" b="1" spc="-220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800" b="1" spc="-50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2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3"/>
          <p:cNvSpPr txBox="1"/>
          <p:nvPr/>
        </p:nvSpPr>
        <p:spPr>
          <a:xfrm>
            <a:off x="604824" y="4143197"/>
            <a:ext cx="21050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Análisis </a:t>
            </a:r>
            <a:r>
              <a:rPr sz="1400" spc="-6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de </a:t>
            </a:r>
            <a:r>
              <a:rPr sz="1400" spc="-40" dirty="0" err="1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estructura</a:t>
            </a:r>
            <a:r>
              <a:rPr sz="1400" spc="-10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4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actual: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4"/>
          <p:cNvSpPr txBox="1"/>
          <p:nvPr/>
        </p:nvSpPr>
        <p:spPr>
          <a:xfrm>
            <a:off x="604824" y="4357242"/>
            <a:ext cx="22002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9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Equipos </a:t>
            </a:r>
            <a:r>
              <a:rPr sz="1400" spc="-7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1400" spc="-5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3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trabajo.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11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Roles </a:t>
            </a:r>
            <a:r>
              <a:rPr sz="1400" spc="-6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1400" spc="-7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funciones.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Estructura</a:t>
            </a:r>
            <a:r>
              <a:rPr sz="1400" spc="-7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7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Organizacional.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5"/>
          <p:cNvSpPr txBox="1"/>
          <p:nvPr/>
        </p:nvSpPr>
        <p:spPr>
          <a:xfrm>
            <a:off x="3533394" y="4038980"/>
            <a:ext cx="21551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Selección </a:t>
            </a:r>
            <a:r>
              <a:rPr sz="1400" spc="-40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del </a:t>
            </a:r>
            <a:r>
              <a:rPr sz="1400" spc="-45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proyecto</a:t>
            </a:r>
            <a:r>
              <a:rPr sz="1400" spc="-150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35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Piloto: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6"/>
          <p:cNvSpPr txBox="1"/>
          <p:nvPr/>
        </p:nvSpPr>
        <p:spPr>
          <a:xfrm>
            <a:off x="3533394" y="4252340"/>
            <a:ext cx="247904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Contexto </a:t>
            </a:r>
            <a:r>
              <a:rPr sz="1400" spc="-40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del</a:t>
            </a:r>
            <a:r>
              <a:rPr sz="1400" spc="-85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proyecto.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55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Objetivos </a:t>
            </a:r>
            <a:r>
              <a:rPr sz="1400" spc="-70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1400" spc="-100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implementación.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40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Identificación </a:t>
            </a:r>
            <a:r>
              <a:rPr sz="1400" spc="-70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1400" spc="-95" dirty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70" dirty="0" err="1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riesgos</a:t>
            </a:r>
            <a:r>
              <a:rPr sz="1400" spc="-70" dirty="0" smtClean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.</a:t>
            </a:r>
            <a:endParaRPr lang="es-CO" sz="1400" spc="-70" dirty="0" smtClean="0">
              <a:solidFill>
                <a:srgbClr val="8DC540"/>
              </a:solidFill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s-CO" sz="1400" spc="-70" dirty="0" smtClean="0">
                <a:solidFill>
                  <a:srgbClr val="8DC540"/>
                </a:solidFill>
                <a:latin typeface="Arial" panose="020B0604020202020204"/>
                <a:cs typeface="Arial" panose="020B0604020202020204"/>
              </a:rPr>
              <a:t>Inception 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7"/>
          <p:cNvSpPr txBox="1"/>
          <p:nvPr/>
        </p:nvSpPr>
        <p:spPr>
          <a:xfrm>
            <a:off x="6750537" y="4030685"/>
            <a:ext cx="1167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Plan </a:t>
            </a:r>
            <a:r>
              <a:rPr sz="1400" spc="-70" dirty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1400" spc="-105" dirty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30" dirty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trabajo: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8"/>
          <p:cNvSpPr txBox="1"/>
          <p:nvPr/>
        </p:nvSpPr>
        <p:spPr>
          <a:xfrm>
            <a:off x="6650609" y="4315535"/>
            <a:ext cx="2164334" cy="1520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65" dirty="0" err="1" smtClean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Homologación</a:t>
            </a:r>
            <a:r>
              <a:rPr sz="1400" spc="-65" dirty="0" smtClean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70" dirty="0" smtClean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1400" spc="-140" dirty="0" smtClean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5" dirty="0" smtClean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roles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s-CO" sz="1400" spc="-55" dirty="0" smtClean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Conformación equipos </a:t>
            </a:r>
            <a:endParaRPr lang="es-CO" sz="1400" spc="-55" dirty="0" smtClean="0">
              <a:solidFill>
                <a:srgbClr val="070055"/>
              </a:solidFill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s-CO" sz="1400" spc="-55" dirty="0" smtClean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(Equipo Piloto y Equipo Scrum)</a:t>
            </a:r>
            <a:endParaRPr lang="es-CO" sz="1400" spc="-55" dirty="0" smtClean="0">
              <a:solidFill>
                <a:srgbClr val="070055"/>
              </a:solidFill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55" dirty="0" err="1" smtClean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Flujo</a:t>
            </a:r>
            <a:r>
              <a:rPr sz="1400" spc="-55" dirty="0" smtClean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70" dirty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1400" spc="-114" dirty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60" dirty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actividades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50" dirty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Detalle </a:t>
            </a:r>
            <a:r>
              <a:rPr sz="1400" spc="-40" dirty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del</a:t>
            </a:r>
            <a:r>
              <a:rPr sz="1400" spc="-100" dirty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0" dirty="0" smtClean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plan</a:t>
            </a:r>
            <a:endParaRPr lang="es-CO" sz="1400" spc="-50" dirty="0" smtClean="0">
              <a:solidFill>
                <a:srgbClr val="070055"/>
              </a:solidFill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s-CO" sz="1400" spc="-50" dirty="0" smtClean="0">
                <a:solidFill>
                  <a:srgbClr val="070055"/>
                </a:solidFill>
                <a:latin typeface="Arial" panose="020B0604020202020204"/>
                <a:cs typeface="Arial" panose="020B0604020202020204"/>
              </a:rPr>
              <a:t>Ejecución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20"/>
          <p:cNvSpPr/>
          <p:nvPr/>
        </p:nvSpPr>
        <p:spPr>
          <a:xfrm>
            <a:off x="670489" y="2567939"/>
            <a:ext cx="1182694" cy="920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21"/>
          <p:cNvSpPr/>
          <p:nvPr/>
        </p:nvSpPr>
        <p:spPr>
          <a:xfrm>
            <a:off x="4180332" y="2904744"/>
            <a:ext cx="348996" cy="350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2"/>
          <p:cNvSpPr/>
          <p:nvPr/>
        </p:nvSpPr>
        <p:spPr>
          <a:xfrm>
            <a:off x="4210811" y="2939795"/>
            <a:ext cx="284988" cy="278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3"/>
          <p:cNvSpPr/>
          <p:nvPr/>
        </p:nvSpPr>
        <p:spPr>
          <a:xfrm>
            <a:off x="4852415" y="2707972"/>
            <a:ext cx="602672" cy="763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4"/>
          <p:cNvSpPr/>
          <p:nvPr/>
        </p:nvSpPr>
        <p:spPr>
          <a:xfrm>
            <a:off x="7732776" y="2246376"/>
            <a:ext cx="792479" cy="792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5"/>
          <p:cNvSpPr/>
          <p:nvPr/>
        </p:nvSpPr>
        <p:spPr>
          <a:xfrm>
            <a:off x="9848088" y="2587751"/>
            <a:ext cx="751331" cy="10698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6"/>
          <p:cNvSpPr/>
          <p:nvPr/>
        </p:nvSpPr>
        <p:spPr>
          <a:xfrm>
            <a:off x="6914388" y="2912364"/>
            <a:ext cx="1121663" cy="9555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8"/>
          <p:cNvSpPr/>
          <p:nvPr/>
        </p:nvSpPr>
        <p:spPr>
          <a:xfrm>
            <a:off x="2967227" y="2767583"/>
            <a:ext cx="342900" cy="550545"/>
          </a:xfrm>
          <a:custGeom>
            <a:avLst/>
            <a:gdLst/>
            <a:ahLst/>
            <a:cxnLst/>
            <a:rect l="l" t="t" r="r" b="b"/>
            <a:pathLst>
              <a:path w="342900" h="550545">
                <a:moveTo>
                  <a:pt x="171450" y="0"/>
                </a:moveTo>
                <a:lnTo>
                  <a:pt x="171450" y="137540"/>
                </a:lnTo>
                <a:lnTo>
                  <a:pt x="0" y="137540"/>
                </a:lnTo>
                <a:lnTo>
                  <a:pt x="0" y="412623"/>
                </a:lnTo>
                <a:lnTo>
                  <a:pt x="171450" y="412623"/>
                </a:lnTo>
                <a:lnTo>
                  <a:pt x="171450" y="550163"/>
                </a:lnTo>
                <a:lnTo>
                  <a:pt x="342900" y="275081"/>
                </a:lnTo>
                <a:lnTo>
                  <a:pt x="171450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9"/>
          <p:cNvSpPr/>
          <p:nvPr/>
        </p:nvSpPr>
        <p:spPr>
          <a:xfrm>
            <a:off x="8854440" y="2775204"/>
            <a:ext cx="342900" cy="548640"/>
          </a:xfrm>
          <a:custGeom>
            <a:avLst/>
            <a:gdLst/>
            <a:ahLst/>
            <a:cxnLst/>
            <a:rect l="l" t="t" r="r" b="b"/>
            <a:pathLst>
              <a:path w="342900" h="548639">
                <a:moveTo>
                  <a:pt x="171450" y="0"/>
                </a:moveTo>
                <a:lnTo>
                  <a:pt x="171450" y="137160"/>
                </a:lnTo>
                <a:lnTo>
                  <a:pt x="0" y="137160"/>
                </a:lnTo>
                <a:lnTo>
                  <a:pt x="0" y="411480"/>
                </a:lnTo>
                <a:lnTo>
                  <a:pt x="171450" y="411480"/>
                </a:lnTo>
                <a:lnTo>
                  <a:pt x="171450" y="548640"/>
                </a:lnTo>
                <a:lnTo>
                  <a:pt x="342900" y="274320"/>
                </a:lnTo>
                <a:lnTo>
                  <a:pt x="171450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30"/>
          <p:cNvSpPr txBox="1"/>
          <p:nvPr/>
        </p:nvSpPr>
        <p:spPr>
          <a:xfrm>
            <a:off x="9400158" y="4082034"/>
            <a:ext cx="10013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Informe</a:t>
            </a:r>
            <a:r>
              <a:rPr sz="1400" spc="-15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2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final: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31"/>
          <p:cNvSpPr txBox="1"/>
          <p:nvPr/>
        </p:nvSpPr>
        <p:spPr>
          <a:xfrm>
            <a:off x="9400158" y="4295088"/>
            <a:ext cx="197929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10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Resumen </a:t>
            </a:r>
            <a:r>
              <a:rPr sz="1400" spc="-6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sz="1400" spc="-114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5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ejecución.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6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Beneficios</a:t>
            </a:r>
            <a:r>
              <a:rPr sz="1400" spc="-100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4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obtenidos.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85" dirty="0">
                <a:solidFill>
                  <a:srgbClr val="2D75B6"/>
                </a:solidFill>
                <a:latin typeface="Arial" panose="020B0604020202020204"/>
                <a:cs typeface="Arial" panose="020B0604020202020204"/>
              </a:rPr>
              <a:t>Recomendaciones.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32"/>
          <p:cNvSpPr/>
          <p:nvPr/>
        </p:nvSpPr>
        <p:spPr>
          <a:xfrm>
            <a:off x="6198108" y="2814827"/>
            <a:ext cx="344805" cy="548640"/>
          </a:xfrm>
          <a:custGeom>
            <a:avLst/>
            <a:gdLst/>
            <a:ahLst/>
            <a:cxnLst/>
            <a:rect l="l" t="t" r="r" b="b"/>
            <a:pathLst>
              <a:path w="344804" h="548639">
                <a:moveTo>
                  <a:pt x="172212" y="0"/>
                </a:moveTo>
                <a:lnTo>
                  <a:pt x="172212" y="137160"/>
                </a:lnTo>
                <a:lnTo>
                  <a:pt x="0" y="137160"/>
                </a:lnTo>
                <a:lnTo>
                  <a:pt x="0" y="411480"/>
                </a:lnTo>
                <a:lnTo>
                  <a:pt x="172212" y="411480"/>
                </a:lnTo>
                <a:lnTo>
                  <a:pt x="172212" y="548639"/>
                </a:lnTo>
                <a:lnTo>
                  <a:pt x="344423" y="274320"/>
                </a:lnTo>
                <a:lnTo>
                  <a:pt x="172212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3"/>
          <p:cNvSpPr txBox="1"/>
          <p:nvPr/>
        </p:nvSpPr>
        <p:spPr>
          <a:xfrm>
            <a:off x="9689718" y="1441196"/>
            <a:ext cx="1664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60" dirty="0">
                <a:solidFill>
                  <a:srgbClr val="5B9BD4"/>
                </a:solidFill>
                <a:latin typeface="Arial" panose="020B0604020202020204"/>
                <a:cs typeface="Arial" panose="020B0604020202020204"/>
              </a:rPr>
              <a:t>Entregable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Title 1"/>
          <p:cNvSpPr txBox="1"/>
          <p:nvPr/>
        </p:nvSpPr>
        <p:spPr>
          <a:xfrm>
            <a:off x="189689" y="265208"/>
            <a:ext cx="11217813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sz="3600" dirty="0" err="1" smtClean="0"/>
              <a:t>Nuestra</a:t>
            </a:r>
            <a:r>
              <a:rPr lang="en-US" sz="3600" dirty="0" smtClean="0"/>
              <a:t> </a:t>
            </a:r>
            <a:r>
              <a:rPr lang="en-US" sz="3600" dirty="0" err="1" smtClean="0"/>
              <a:t>dinámica</a:t>
            </a:r>
            <a:r>
              <a:rPr lang="en-US" sz="3600" dirty="0" smtClean="0"/>
              <a:t> </a:t>
            </a:r>
            <a:r>
              <a:rPr lang="en-US" sz="3600" dirty="0" err="1" smtClean="0"/>
              <a:t>consiste</a:t>
            </a:r>
            <a:r>
              <a:rPr lang="en-US" sz="3600" dirty="0" smtClean="0"/>
              <a:t> </a:t>
            </a:r>
            <a:r>
              <a:rPr lang="en-US" sz="3600" dirty="0" err="1" smtClean="0"/>
              <a:t>en</a:t>
            </a:r>
            <a:r>
              <a:rPr lang="en-US" sz="3600" dirty="0" smtClean="0"/>
              <a:t> </a:t>
            </a:r>
            <a:r>
              <a:rPr lang="en-US" sz="3600" dirty="0" err="1" smtClean="0"/>
              <a:t>los</a:t>
            </a:r>
            <a:r>
              <a:rPr lang="en-US" sz="3600" dirty="0" smtClean="0"/>
              <a:t> </a:t>
            </a:r>
            <a:r>
              <a:rPr lang="en-US" sz="3600" dirty="0" err="1" smtClean="0"/>
              <a:t>siguientes</a:t>
            </a:r>
            <a:r>
              <a:rPr lang="en-US" sz="3600" dirty="0" smtClean="0"/>
              <a:t> </a:t>
            </a:r>
            <a:r>
              <a:rPr lang="en-US" sz="3600" dirty="0" err="1" smtClean="0"/>
              <a:t>pasos</a:t>
            </a:r>
            <a:r>
              <a:rPr lang="en-US" sz="3600" dirty="0" smtClean="0"/>
              <a:t>: 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2"/>
          <p:cNvSpPr txBox="1"/>
          <p:nvPr/>
        </p:nvSpPr>
        <p:spPr>
          <a:xfrm>
            <a:off x="6939661" y="2722448"/>
            <a:ext cx="2936689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5" dirty="0">
                <a:latin typeface="Trebuchet MS" panose="020B0603020202020204"/>
                <a:cs typeface="Trebuchet MS" panose="020B0603020202020204"/>
              </a:rPr>
              <a:t>Marco </a:t>
            </a:r>
            <a:r>
              <a:rPr sz="1400" b="1" spc="-80" dirty="0">
                <a:latin typeface="Trebuchet MS" panose="020B0603020202020204"/>
                <a:cs typeface="Trebuchet MS" panose="020B0603020202020204"/>
              </a:rPr>
              <a:t>de </a:t>
            </a:r>
            <a:r>
              <a:rPr sz="1400" b="1" spc="-80" dirty="0" err="1">
                <a:latin typeface="Trebuchet MS" panose="020B0603020202020204"/>
                <a:cs typeface="Trebuchet MS" panose="020B0603020202020204"/>
              </a:rPr>
              <a:t>trabajo</a:t>
            </a:r>
            <a:r>
              <a:rPr sz="1400" b="1" spc="-3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lang="es-CO" sz="1400" b="1" spc="-85" dirty="0" smtClean="0">
                <a:latin typeface="Trebuchet MS" panose="020B0603020202020204"/>
                <a:cs typeface="Trebuchet MS" panose="020B0603020202020204"/>
              </a:rPr>
              <a:t> UNICOMER</a:t>
            </a:r>
            <a:r>
              <a:rPr sz="1400" b="1" spc="-85" dirty="0" smtClean="0">
                <a:latin typeface="Trebuchet MS" panose="020B0603020202020204"/>
                <a:cs typeface="Trebuchet MS" panose="020B0603020202020204"/>
              </a:rPr>
              <a:t>:</a:t>
            </a:r>
            <a:endParaRPr sz="14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0" name="object 3"/>
          <p:cNvSpPr txBox="1"/>
          <p:nvPr/>
        </p:nvSpPr>
        <p:spPr>
          <a:xfrm>
            <a:off x="6939661" y="2936367"/>
            <a:ext cx="3943350" cy="1428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80" dirty="0">
                <a:latin typeface="Arial" panose="020B0604020202020204"/>
                <a:cs typeface="Arial" panose="020B0604020202020204"/>
              </a:rPr>
              <a:t>Establecer </a:t>
            </a:r>
            <a:r>
              <a:rPr sz="1400" spc="-65" dirty="0">
                <a:latin typeface="Arial" panose="020B0604020202020204"/>
                <a:cs typeface="Arial" panose="020B0604020202020204"/>
              </a:rPr>
              <a:t>que prácticas </a:t>
            </a:r>
            <a:r>
              <a:rPr sz="1400" spc="-120" dirty="0">
                <a:latin typeface="Arial" panose="020B0604020202020204"/>
                <a:cs typeface="Arial" panose="020B0604020202020204"/>
              </a:rPr>
              <a:t>se </a:t>
            </a:r>
            <a:r>
              <a:rPr sz="1400" spc="-80" dirty="0">
                <a:latin typeface="Arial" panose="020B0604020202020204"/>
                <a:cs typeface="Arial" panose="020B0604020202020204"/>
              </a:rPr>
              <a:t>van </a:t>
            </a:r>
            <a:r>
              <a:rPr sz="1400" spc="-110" dirty="0">
                <a:latin typeface="Arial" panose="020B0604020202020204"/>
                <a:cs typeface="Arial" panose="020B0604020202020204"/>
              </a:rPr>
              <a:t>a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0" dirty="0">
                <a:latin typeface="Arial" panose="020B0604020202020204"/>
                <a:cs typeface="Arial" panose="020B0604020202020204"/>
              </a:rPr>
              <a:t>implementar.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marR="5080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45" dirty="0">
                <a:latin typeface="Arial" panose="020B0604020202020204"/>
                <a:cs typeface="Arial" panose="020B0604020202020204"/>
              </a:rPr>
              <a:t>Definición </a:t>
            </a:r>
            <a:r>
              <a:rPr sz="1400" spc="-70" dirty="0">
                <a:latin typeface="Arial" panose="020B0604020202020204"/>
                <a:cs typeface="Arial" panose="020B0604020202020204"/>
              </a:rPr>
              <a:t>de </a:t>
            </a:r>
            <a:r>
              <a:rPr sz="1400" spc="-45" dirty="0">
                <a:latin typeface="Arial" panose="020B0604020202020204"/>
                <a:cs typeface="Arial" panose="020B0604020202020204"/>
              </a:rPr>
              <a:t>artefactos </a:t>
            </a:r>
            <a:r>
              <a:rPr sz="1400" spc="-65" dirty="0">
                <a:latin typeface="Arial" panose="020B0604020202020204"/>
                <a:cs typeface="Arial" panose="020B0604020202020204"/>
              </a:rPr>
              <a:t>y </a:t>
            </a:r>
            <a:r>
              <a:rPr sz="1400" spc="-70" dirty="0">
                <a:latin typeface="Arial" panose="020B0604020202020204"/>
                <a:cs typeface="Arial" panose="020B0604020202020204"/>
              </a:rPr>
              <a:t>ceremonias.</a:t>
            </a:r>
            <a:r>
              <a:rPr sz="12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1200" spc="-65" dirty="0">
                <a:latin typeface="Arial" panose="020B0604020202020204"/>
                <a:cs typeface="Arial" panose="020B0604020202020204"/>
              </a:rPr>
              <a:t>(Planning,  </a:t>
            </a:r>
            <a:r>
              <a:rPr sz="1200" spc="-75" dirty="0">
                <a:latin typeface="Arial" panose="020B0604020202020204"/>
                <a:cs typeface="Arial" panose="020B0604020202020204"/>
              </a:rPr>
              <a:t>Daily, </a:t>
            </a:r>
            <a:r>
              <a:rPr sz="1200" spc="-100" dirty="0">
                <a:latin typeface="Arial" panose="020B0604020202020204"/>
                <a:cs typeface="Arial" panose="020B0604020202020204"/>
              </a:rPr>
              <a:t>Review, </a:t>
            </a:r>
            <a:r>
              <a:rPr sz="1200" spc="-45" dirty="0">
                <a:latin typeface="Arial" panose="020B0604020202020204"/>
                <a:cs typeface="Arial" panose="020B0604020202020204"/>
              </a:rPr>
              <a:t>retrospectiva, </a:t>
            </a:r>
            <a:r>
              <a:rPr sz="1200" spc="-100" dirty="0">
                <a:latin typeface="Arial" panose="020B0604020202020204"/>
                <a:cs typeface="Arial" panose="020B0604020202020204"/>
              </a:rPr>
              <a:t>Kanban </a:t>
            </a:r>
            <a:r>
              <a:rPr sz="1200" spc="-50" dirty="0">
                <a:latin typeface="Arial" panose="020B0604020202020204"/>
                <a:cs typeface="Arial" panose="020B0604020202020204"/>
              </a:rPr>
              <a:t>board,</a:t>
            </a:r>
            <a:r>
              <a:rPr sz="1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200" spc="-45" dirty="0">
                <a:latin typeface="Arial" panose="020B0604020202020204"/>
                <a:cs typeface="Arial" panose="020B0604020202020204"/>
              </a:rPr>
              <a:t>Sprint)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85" dirty="0">
                <a:latin typeface="Arial" panose="020B0604020202020204"/>
                <a:cs typeface="Arial" panose="020B0604020202020204"/>
              </a:rPr>
              <a:t>Funciones </a:t>
            </a:r>
            <a:r>
              <a:rPr sz="1400" spc="-70" dirty="0">
                <a:latin typeface="Arial" panose="020B0604020202020204"/>
                <a:cs typeface="Arial" panose="020B0604020202020204"/>
              </a:rPr>
              <a:t>de </a:t>
            </a:r>
            <a:r>
              <a:rPr sz="1400" spc="-65" dirty="0">
                <a:latin typeface="Arial" panose="020B0604020202020204"/>
                <a:cs typeface="Arial" panose="020B0604020202020204"/>
              </a:rPr>
              <a:t>los </a:t>
            </a:r>
            <a:r>
              <a:rPr sz="1400" spc="-55" dirty="0">
                <a:latin typeface="Arial" panose="020B0604020202020204"/>
                <a:cs typeface="Arial" panose="020B0604020202020204"/>
              </a:rPr>
              <a:t>roles </a:t>
            </a:r>
            <a:r>
              <a:rPr sz="1400" spc="-80" dirty="0">
                <a:latin typeface="Arial" panose="020B0604020202020204"/>
                <a:cs typeface="Arial" panose="020B0604020202020204"/>
              </a:rPr>
              <a:t>e</a:t>
            </a:r>
            <a:r>
              <a:rPr sz="1400" spc="-13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5" dirty="0">
                <a:latin typeface="Arial" panose="020B0604020202020204"/>
                <a:cs typeface="Arial" panose="020B0604020202020204"/>
              </a:rPr>
              <a:t>interacciones.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70" dirty="0">
                <a:latin typeface="Arial" panose="020B0604020202020204"/>
                <a:cs typeface="Arial" panose="020B0604020202020204"/>
              </a:rPr>
              <a:t>Calendario de </a:t>
            </a:r>
            <a:r>
              <a:rPr sz="1400" spc="-55" dirty="0">
                <a:latin typeface="Arial" panose="020B0604020202020204"/>
                <a:cs typeface="Arial" panose="020B0604020202020204"/>
              </a:rPr>
              <a:t>reuniones</a:t>
            </a:r>
            <a:r>
              <a:rPr sz="12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200" spc="-95" dirty="0">
                <a:latin typeface="Arial" panose="020B0604020202020204"/>
                <a:cs typeface="Arial" panose="020B0604020202020204"/>
              </a:rPr>
              <a:t>(Avance </a:t>
            </a:r>
            <a:r>
              <a:rPr sz="1200" spc="-65" dirty="0">
                <a:latin typeface="Arial" panose="020B0604020202020204"/>
                <a:cs typeface="Arial" panose="020B0604020202020204"/>
              </a:rPr>
              <a:t>Proyecto</a:t>
            </a:r>
            <a:r>
              <a:rPr sz="12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200" spc="-15" dirty="0">
                <a:latin typeface="Arial" panose="020B0604020202020204"/>
                <a:cs typeface="Arial" panose="020B0604020202020204"/>
              </a:rPr>
              <a:t>piloto)</a:t>
            </a:r>
            <a:endParaRPr sz="1200" spc="-15" dirty="0">
              <a:latin typeface="Arial" panose="020B0604020202020204"/>
              <a:cs typeface="Arial" panose="020B0604020202020204"/>
            </a:endParaRPr>
          </a:p>
          <a:p>
            <a:pPr marL="12700" indent="0">
              <a:lnSpc>
                <a:spcPct val="100000"/>
              </a:lnSpc>
              <a:buFont typeface="Wingdings" panose="05000000000000000000"/>
              <a:buNone/>
              <a:tabLst>
                <a:tab pos="299085" algn="l"/>
                <a:tab pos="299720" algn="l"/>
              </a:tabLst>
            </a:pPr>
            <a:r>
              <a:rPr lang="es-CO" sz="1200" dirty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Arial" panose="020B0604020202020204"/>
                <a:sym typeface="+mn-ea"/>
              </a:rPr>
              <a:t>Del 01 al 22 de Junio</a:t>
            </a:r>
            <a:endParaRPr lang="es-CO" sz="1200" spc="-15" dirty="0">
              <a:solidFill>
                <a:schemeClr val="accent3">
                  <a:lumMod val="75000"/>
                </a:schemeClr>
              </a:solidFill>
              <a:latin typeface="Arial" panose="020B0604020202020204"/>
              <a:cs typeface="Arial" panose="020B0604020202020204"/>
              <a:sym typeface="+mn-ea"/>
            </a:endParaRPr>
          </a:p>
          <a:p>
            <a:pPr marL="12700" indent="0">
              <a:lnSpc>
                <a:spcPct val="100000"/>
              </a:lnSpc>
              <a:buFont typeface="Wingdings" panose="05000000000000000000"/>
              <a:buNone/>
              <a:tabLst>
                <a:tab pos="299085" algn="l"/>
                <a:tab pos="299720" algn="l"/>
              </a:tabLst>
            </a:pPr>
            <a:endParaRPr sz="12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4"/>
          <p:cNvSpPr txBox="1"/>
          <p:nvPr/>
        </p:nvSpPr>
        <p:spPr>
          <a:xfrm>
            <a:off x="440499" y="2179347"/>
            <a:ext cx="3310254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600" spc="-140" dirty="0">
                <a:latin typeface="Arial" panose="020B0604020202020204"/>
                <a:cs typeface="Arial" panose="020B0604020202020204"/>
              </a:rPr>
              <a:t>Para </a:t>
            </a:r>
            <a:r>
              <a:rPr sz="1600" spc="-50" dirty="0">
                <a:latin typeface="Arial" panose="020B0604020202020204"/>
                <a:cs typeface="Arial" panose="020B0604020202020204"/>
              </a:rPr>
              <a:t>lograr </a:t>
            </a:r>
            <a:r>
              <a:rPr sz="1600" spc="-60" dirty="0">
                <a:latin typeface="Arial" panose="020B0604020202020204"/>
                <a:cs typeface="Arial" panose="020B0604020202020204"/>
              </a:rPr>
              <a:t>la </a:t>
            </a:r>
            <a:r>
              <a:rPr sz="1600" spc="-50" dirty="0">
                <a:latin typeface="Arial" panose="020B0604020202020204"/>
                <a:cs typeface="Arial" panose="020B0604020202020204"/>
              </a:rPr>
              <a:t>transición </a:t>
            </a:r>
            <a:r>
              <a:rPr sz="1600" spc="-80" dirty="0">
                <a:latin typeface="Arial" panose="020B0604020202020204"/>
                <a:cs typeface="Arial" panose="020B0604020202020204"/>
              </a:rPr>
              <a:t>de </a:t>
            </a:r>
            <a:r>
              <a:rPr sz="1600" spc="-75" dirty="0">
                <a:latin typeface="Arial" panose="020B0604020202020204"/>
                <a:cs typeface="Arial" panose="020B0604020202020204"/>
              </a:rPr>
              <a:t>los </a:t>
            </a:r>
            <a:r>
              <a:rPr sz="1600" spc="-100" dirty="0">
                <a:latin typeface="Arial" panose="020B0604020202020204"/>
                <a:cs typeface="Arial" panose="020B0604020202020204"/>
              </a:rPr>
              <a:t>procesos  </a:t>
            </a:r>
            <a:r>
              <a:rPr sz="1600" spc="-85" dirty="0">
                <a:latin typeface="Arial" panose="020B0604020202020204"/>
                <a:cs typeface="Arial" panose="020B0604020202020204"/>
              </a:rPr>
              <a:t>para </a:t>
            </a:r>
            <a:r>
              <a:rPr sz="1600" spc="-55" dirty="0">
                <a:latin typeface="Arial" panose="020B0604020202020204"/>
                <a:cs typeface="Arial" panose="020B0604020202020204"/>
              </a:rPr>
              <a:t>la incorporación </a:t>
            </a:r>
            <a:r>
              <a:rPr sz="1600" spc="-80" dirty="0">
                <a:latin typeface="Arial" panose="020B0604020202020204"/>
                <a:cs typeface="Arial" panose="020B0604020202020204"/>
              </a:rPr>
              <a:t>de </a:t>
            </a:r>
            <a:r>
              <a:rPr sz="1600" spc="-75" dirty="0">
                <a:latin typeface="Arial" panose="020B0604020202020204"/>
                <a:cs typeface="Arial" panose="020B0604020202020204"/>
              </a:rPr>
              <a:t>prácticas</a:t>
            </a:r>
            <a:r>
              <a:rPr sz="1600" spc="-190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85" dirty="0">
                <a:latin typeface="Arial" panose="020B0604020202020204"/>
                <a:cs typeface="Arial" panose="020B0604020202020204"/>
              </a:rPr>
              <a:t>ágiles  </a:t>
            </a:r>
            <a:r>
              <a:rPr sz="1600" spc="-140" dirty="0">
                <a:latin typeface="Arial" panose="020B0604020202020204"/>
                <a:cs typeface="Arial" panose="020B0604020202020204"/>
              </a:rPr>
              <a:t>se </a:t>
            </a:r>
            <a:r>
              <a:rPr sz="1600" spc="-55" dirty="0" err="1">
                <a:latin typeface="Arial" panose="020B0604020202020204"/>
                <a:cs typeface="Arial" panose="020B0604020202020204"/>
              </a:rPr>
              <a:t>proponen</a:t>
            </a:r>
            <a:r>
              <a:rPr sz="1600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600" spc="-75" dirty="0" smtClean="0">
                <a:latin typeface="Arial" panose="020B0604020202020204"/>
                <a:cs typeface="Arial" panose="020B0604020202020204"/>
              </a:rPr>
              <a:t>l</a:t>
            </a:r>
            <a:r>
              <a:rPr lang="es-CO" sz="1600" spc="-75" dirty="0" smtClean="0">
                <a:latin typeface="Arial" panose="020B0604020202020204"/>
                <a:cs typeface="Arial" panose="020B0604020202020204"/>
              </a:rPr>
              <a:t>as siguientes actividades</a:t>
            </a:r>
            <a:r>
              <a:rPr sz="1600" spc="-110" dirty="0" smtClean="0">
                <a:latin typeface="Arial" panose="020B0604020202020204"/>
                <a:cs typeface="Arial" panose="020B0604020202020204"/>
              </a:rPr>
              <a:t>.</a:t>
            </a:r>
            <a:endParaRPr sz="1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8"/>
          <p:cNvSpPr txBox="1"/>
          <p:nvPr/>
        </p:nvSpPr>
        <p:spPr>
          <a:xfrm>
            <a:off x="1029715" y="4998084"/>
            <a:ext cx="2870200" cy="684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s-CO" sz="1400" spc="-35" dirty="0" smtClean="0">
                <a:latin typeface="Arial" panose="020B0604020202020204"/>
                <a:cs typeface="Arial" panose="020B0604020202020204"/>
              </a:rPr>
              <a:t>Selección Piloto</a:t>
            </a:r>
            <a:endParaRPr lang="es-CO" sz="1400" spc="-35" dirty="0" smtClean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s-CO" sz="1400" spc="-35" dirty="0" smtClean="0">
                <a:latin typeface="Arial" panose="020B0604020202020204"/>
                <a:cs typeface="Arial" panose="020B0604020202020204"/>
              </a:rPr>
              <a:t>Realizar Inception Producto Piloto</a:t>
            </a:r>
            <a:endParaRPr lang="es-CO" sz="1400" spc="-35" dirty="0" smtClean="0">
              <a:latin typeface="Arial" panose="020B0604020202020204"/>
              <a:cs typeface="Arial" panose="020B0604020202020204"/>
            </a:endParaRPr>
          </a:p>
          <a:p>
            <a:pPr marL="12700" indent="0">
              <a:lnSpc>
                <a:spcPct val="100000"/>
              </a:lnSpc>
              <a:spcBef>
                <a:spcPts val="100"/>
              </a:spcBef>
              <a:buFont typeface="Wingdings" panose="05000000000000000000"/>
              <a:buNone/>
              <a:tabLst>
                <a:tab pos="299085" algn="l"/>
                <a:tab pos="299720" algn="l"/>
              </a:tabLst>
            </a:pPr>
            <a:r>
              <a:rPr lang="es-CO" sz="1200" spc="-35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Arial" panose="020B0604020202020204"/>
                <a:sym typeface="+mn-ea"/>
              </a:rPr>
              <a:t>Del 28 al 31 de Mayo</a:t>
            </a:r>
            <a:r>
              <a:rPr lang="es-CO" sz="1400" spc="-35" dirty="0" smtClean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 </a:t>
            </a:r>
            <a:endParaRPr lang="es-CO" sz="1400" spc="-35" dirty="0" smtClean="0">
              <a:solidFill>
                <a:schemeClr val="accent3">
                  <a:lumMod val="75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11"/>
          <p:cNvSpPr txBox="1">
            <a:spLocks noGrp="1"/>
          </p:cNvSpPr>
          <p:nvPr>
            <p:ph type="title"/>
          </p:nvPr>
        </p:nvSpPr>
        <p:spPr>
          <a:xfrm>
            <a:off x="328102" y="342053"/>
            <a:ext cx="5746559" cy="5969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235" dirty="0"/>
              <a:t>Roadmap </a:t>
            </a:r>
            <a:r>
              <a:rPr sz="3800" spc="-190" dirty="0"/>
              <a:t>de</a:t>
            </a:r>
            <a:r>
              <a:rPr sz="3800" spc="-75" dirty="0"/>
              <a:t> </a:t>
            </a:r>
            <a:r>
              <a:rPr sz="3800" spc="-170" dirty="0"/>
              <a:t>actividades</a:t>
            </a:r>
            <a:endParaRPr sz="3800" spc="-170" dirty="0"/>
          </a:p>
        </p:txBody>
      </p:sp>
      <p:sp>
        <p:nvSpPr>
          <p:cNvPr id="33" name="object 16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18"/>
          <p:cNvSpPr txBox="1"/>
          <p:nvPr/>
        </p:nvSpPr>
        <p:spPr>
          <a:xfrm>
            <a:off x="4812665" y="4357877"/>
            <a:ext cx="3130677" cy="196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n-US" sz="1400" spc="-35" dirty="0">
                <a:latin typeface="Arial" panose="020B0604020202020204"/>
                <a:cs typeface="Arial" panose="020B0604020202020204"/>
                <a:sym typeface="+mn-ea"/>
              </a:rPr>
              <a:t>Sprint 0</a:t>
            </a:r>
            <a:endParaRPr lang="en-US" sz="1400" spc="-35" dirty="0">
              <a:latin typeface="Arial" panose="020B0604020202020204"/>
              <a:cs typeface="Arial" panose="020B0604020202020204"/>
            </a:endParaRPr>
          </a:p>
          <a:p>
            <a:pPr marL="756285" lvl="1" indent="-286385">
              <a:spcBef>
                <a:spcPts val="10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n-US" sz="1400" spc="-35" dirty="0">
                <a:latin typeface="Arial" panose="020B0604020202020204"/>
                <a:cs typeface="Arial" panose="020B0604020202020204"/>
                <a:sym typeface="+mn-ea"/>
              </a:rPr>
              <a:t>Definir </a:t>
            </a:r>
            <a:r>
              <a:rPr lang="en-US" sz="1400" spc="-90" dirty="0">
                <a:latin typeface="Arial" panose="020B0604020202020204"/>
                <a:cs typeface="Arial" panose="020B0604020202020204"/>
                <a:sym typeface="+mn-ea"/>
              </a:rPr>
              <a:t>Backlog </a:t>
            </a:r>
            <a:r>
              <a:rPr lang="en-US" sz="1400" spc="-70" dirty="0">
                <a:latin typeface="Arial" panose="020B0604020202020204"/>
                <a:cs typeface="Arial" panose="020B0604020202020204"/>
                <a:sym typeface="+mn-ea"/>
              </a:rPr>
              <a:t>del </a:t>
            </a:r>
            <a:r>
              <a:rPr lang="en-US" sz="1400" spc="-70" dirty="0" err="1">
                <a:latin typeface="Arial" panose="020B0604020202020204"/>
                <a:cs typeface="Arial" panose="020B0604020202020204"/>
                <a:sym typeface="+mn-ea"/>
              </a:rPr>
              <a:t>Producto</a:t>
            </a:r>
            <a:r>
              <a:rPr lang="en-US" sz="1400" spc="-40" dirty="0">
                <a:latin typeface="Arial" panose="020B0604020202020204"/>
                <a:cs typeface="Arial" panose="020B0604020202020204"/>
                <a:sym typeface="+mn-ea"/>
              </a:rPr>
              <a:t>.</a:t>
            </a:r>
            <a:endParaRPr lang="en-US" sz="1400" dirty="0">
              <a:latin typeface="Arial" panose="020B0604020202020204"/>
              <a:cs typeface="Arial" panose="020B0604020202020204"/>
            </a:endParaRPr>
          </a:p>
          <a:p>
            <a:pPr marL="756285" lvl="1" indent="-286385"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n-US" sz="1400" spc="-50" dirty="0">
                <a:latin typeface="Arial" panose="020B0604020202020204"/>
                <a:cs typeface="Arial" panose="020B0604020202020204"/>
                <a:sym typeface="+mn-ea"/>
              </a:rPr>
              <a:t>Construir </a:t>
            </a:r>
            <a:r>
              <a:rPr lang="en-US" sz="1400" spc="-70" dirty="0">
                <a:latin typeface="Arial" panose="020B0604020202020204"/>
                <a:cs typeface="Arial" panose="020B0604020202020204"/>
                <a:sym typeface="+mn-ea"/>
              </a:rPr>
              <a:t>user </a:t>
            </a:r>
            <a:r>
              <a:rPr lang="en-US" sz="1400" spc="-60" dirty="0">
                <a:latin typeface="Arial" panose="020B0604020202020204"/>
                <a:cs typeface="Arial" panose="020B0604020202020204"/>
                <a:sym typeface="+mn-ea"/>
              </a:rPr>
              <a:t>Story</a:t>
            </a:r>
            <a:r>
              <a:rPr lang="en-US" sz="1400" spc="-14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lang="en-US" sz="1400" spc="-65" dirty="0" smtClean="0">
                <a:latin typeface="Arial" panose="020B0604020202020204"/>
                <a:cs typeface="Arial" panose="020B0604020202020204"/>
                <a:sym typeface="+mn-ea"/>
              </a:rPr>
              <a:t>Maps</a:t>
            </a:r>
            <a:endParaRPr lang="es-CO" sz="1400" spc="-80" dirty="0" smtClean="0">
              <a:latin typeface="Arial" panose="020B0604020202020204"/>
              <a:cs typeface="Arial" panose="020B0604020202020204"/>
            </a:endParaRP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80" dirty="0" err="1" smtClean="0">
                <a:latin typeface="Arial" panose="020B0604020202020204"/>
                <a:cs typeface="Arial" panose="020B0604020202020204"/>
                <a:sym typeface="+mn-ea"/>
              </a:rPr>
              <a:t>Revisión</a:t>
            </a:r>
            <a:r>
              <a:rPr sz="1400" spc="-80" dirty="0" smtClean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400" spc="-70" dirty="0">
                <a:latin typeface="Arial" panose="020B0604020202020204"/>
                <a:cs typeface="Arial" panose="020B0604020202020204"/>
                <a:sym typeface="+mn-ea"/>
              </a:rPr>
              <a:t>de </a:t>
            </a:r>
            <a:r>
              <a:rPr sz="1400" spc="-70" dirty="0" smtClean="0">
                <a:latin typeface="Arial" panose="020B0604020202020204"/>
                <a:cs typeface="Arial" panose="020B0604020202020204"/>
                <a:sym typeface="+mn-ea"/>
              </a:rPr>
              <a:t>backlog</a:t>
            </a:r>
            <a:r>
              <a:rPr lang="es-CO" sz="1400" spc="-70" dirty="0" smtClean="0">
                <a:latin typeface="Arial" panose="020B0604020202020204"/>
                <a:cs typeface="Arial" panose="020B0604020202020204"/>
                <a:sym typeface="+mn-ea"/>
              </a:rPr>
              <a:t>.</a:t>
            </a:r>
            <a:endParaRPr lang="es-CO" sz="1400" spc="-70" dirty="0" smtClean="0">
              <a:latin typeface="Arial" panose="020B0604020202020204"/>
              <a:cs typeface="Arial" panose="020B0604020202020204"/>
            </a:endParaRPr>
          </a:p>
          <a:p>
            <a:pPr marL="299085" marR="5080" indent="-286385">
              <a:lnSpc>
                <a:spcPct val="100000"/>
              </a:lnSpc>
              <a:spcBef>
                <a:spcPts val="10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s-CO" sz="1400" spc="-70" dirty="0" smtClean="0">
                <a:latin typeface="Arial" panose="020B0604020202020204"/>
                <a:cs typeface="Arial" panose="020B0604020202020204"/>
                <a:sym typeface="+mn-ea"/>
              </a:rPr>
              <a:t>Preparación Técnica y de arquitectura.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70" dirty="0" err="1" smtClean="0">
                <a:latin typeface="Arial" panose="020B0604020202020204"/>
                <a:cs typeface="Arial" panose="020B0604020202020204"/>
                <a:sym typeface="+mn-ea"/>
              </a:rPr>
              <a:t>Estimación</a:t>
            </a:r>
            <a:r>
              <a:rPr sz="1400" spc="-70" dirty="0" smtClean="0">
                <a:latin typeface="Arial" panose="020B0604020202020204"/>
                <a:cs typeface="Arial" panose="020B0604020202020204"/>
                <a:sym typeface="+mn-ea"/>
              </a:rPr>
              <a:t> de</a:t>
            </a:r>
            <a:r>
              <a:rPr sz="1400" spc="-145" dirty="0" smtClean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400" spc="-45" dirty="0" err="1" smtClean="0">
                <a:latin typeface="Arial" panose="020B0604020202020204"/>
                <a:cs typeface="Arial" panose="020B0604020202020204"/>
                <a:sym typeface="+mn-ea"/>
              </a:rPr>
              <a:t>historias</a:t>
            </a:r>
            <a:r>
              <a:rPr sz="1400" spc="-45" dirty="0" smtClean="0">
                <a:latin typeface="Arial" panose="020B0604020202020204"/>
                <a:cs typeface="Arial" panose="020B0604020202020204"/>
                <a:sym typeface="+mn-ea"/>
              </a:rPr>
              <a:t>.</a:t>
            </a:r>
            <a:endParaRPr sz="1400" dirty="0" smtClean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55" dirty="0" err="1" smtClean="0">
                <a:latin typeface="Arial" panose="020B0604020202020204"/>
                <a:cs typeface="Arial" panose="020B0604020202020204"/>
                <a:sym typeface="+mn-ea"/>
              </a:rPr>
              <a:t>Priorización</a:t>
            </a:r>
            <a:r>
              <a:rPr sz="1400" spc="-55" dirty="0" smtClean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400" spc="-65" dirty="0" smtClean="0">
                <a:latin typeface="Arial" panose="020B0604020202020204"/>
                <a:cs typeface="Arial" panose="020B0604020202020204"/>
                <a:sym typeface="+mn-ea"/>
              </a:rPr>
              <a:t>de</a:t>
            </a:r>
            <a:r>
              <a:rPr sz="1400" spc="-185" dirty="0" smtClean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400" spc="-65" dirty="0" smtClean="0">
                <a:latin typeface="Arial" panose="020B0604020202020204"/>
                <a:cs typeface="Arial" panose="020B0604020202020204"/>
                <a:sym typeface="+mn-ea"/>
              </a:rPr>
              <a:t>backlog.</a:t>
            </a:r>
            <a:endParaRPr sz="1400" dirty="0" smtClean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80" dirty="0" err="1" smtClean="0">
                <a:latin typeface="Arial" panose="020B0604020202020204"/>
                <a:cs typeface="Arial" panose="020B0604020202020204"/>
                <a:sym typeface="+mn-ea"/>
              </a:rPr>
              <a:t>Creación</a:t>
            </a:r>
            <a:r>
              <a:rPr sz="1400" spc="-80" dirty="0" smtClean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400" spc="-70" dirty="0">
                <a:latin typeface="Arial" panose="020B0604020202020204"/>
                <a:cs typeface="Arial" panose="020B0604020202020204"/>
                <a:sym typeface="+mn-ea"/>
              </a:rPr>
              <a:t>de</a:t>
            </a:r>
            <a:r>
              <a:rPr sz="1400" spc="-8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400" spc="-60" dirty="0">
                <a:latin typeface="Arial" panose="020B0604020202020204"/>
                <a:cs typeface="Arial" panose="020B0604020202020204"/>
                <a:sym typeface="+mn-ea"/>
              </a:rPr>
              <a:t>Sprints.</a:t>
            </a:r>
            <a:endParaRPr sz="1400" spc="-60" dirty="0">
              <a:latin typeface="Arial" panose="020B0604020202020204"/>
              <a:cs typeface="Arial" panose="020B0604020202020204"/>
            </a:endParaRPr>
          </a:p>
          <a:p>
            <a:pPr marL="12700" indent="0">
              <a:lnSpc>
                <a:spcPct val="100000"/>
              </a:lnSpc>
              <a:spcBef>
                <a:spcPts val="5"/>
              </a:spcBef>
              <a:buFont typeface="Wingdings" panose="05000000000000000000"/>
              <a:buNone/>
              <a:tabLst>
                <a:tab pos="299085" algn="l"/>
                <a:tab pos="299720" algn="l"/>
              </a:tabLst>
            </a:pPr>
            <a:r>
              <a:rPr lang="es-CO" sz="1200" dirty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Arial" panose="020B0604020202020204"/>
              </a:rPr>
              <a:t>Del 01 al 08 de Junio</a:t>
            </a:r>
            <a:endParaRPr lang="es-CO" sz="1200" dirty="0">
              <a:solidFill>
                <a:schemeClr val="accent3">
                  <a:lumMod val="75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20"/>
          <p:cNvSpPr/>
          <p:nvPr/>
        </p:nvSpPr>
        <p:spPr>
          <a:xfrm rot="571433">
            <a:off x="4044044" y="1473008"/>
            <a:ext cx="1615439" cy="1648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Arco 38"/>
          <p:cNvSpPr/>
          <p:nvPr/>
        </p:nvSpPr>
        <p:spPr>
          <a:xfrm rot="7697932">
            <a:off x="-2205837" y="-5067554"/>
            <a:ext cx="11376157" cy="8928578"/>
          </a:xfrm>
          <a:prstGeom prst="arc">
            <a:avLst>
              <a:gd name="adj1" fmla="val 15286983"/>
              <a:gd name="adj2" fmla="val 20367509"/>
            </a:avLst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>
              <a:ln>
                <a:solidFill>
                  <a:srgbClr val="F49650"/>
                </a:solidFill>
              </a:ln>
              <a:solidFill>
                <a:srgbClr val="F49650"/>
              </a:solidFill>
            </a:endParaRPr>
          </a:p>
        </p:txBody>
      </p:sp>
      <p:sp>
        <p:nvSpPr>
          <p:cNvPr id="40" name="Elipse 39"/>
          <p:cNvSpPr/>
          <p:nvPr/>
        </p:nvSpPr>
        <p:spPr>
          <a:xfrm>
            <a:off x="1029749" y="4042533"/>
            <a:ext cx="815546" cy="81554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2400" b="1" dirty="0" smtClean="0">
                <a:solidFill>
                  <a:schemeClr val="accent6"/>
                </a:solidFill>
              </a:rPr>
              <a:t>1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41" name="Elipse 40"/>
          <p:cNvSpPr/>
          <p:nvPr/>
        </p:nvSpPr>
        <p:spPr>
          <a:xfrm>
            <a:off x="4093021" y="3699087"/>
            <a:ext cx="815546" cy="81554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400" b="1" dirty="0" smtClean="0">
                <a:solidFill>
                  <a:schemeClr val="accent6"/>
                </a:solidFill>
              </a:rPr>
              <a:t>2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42" name="Elipse 41"/>
          <p:cNvSpPr/>
          <p:nvPr/>
        </p:nvSpPr>
        <p:spPr>
          <a:xfrm>
            <a:off x="5906889" y="2428689"/>
            <a:ext cx="815546" cy="81554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400" b="1" dirty="0" smtClean="0">
                <a:solidFill>
                  <a:schemeClr val="accent6"/>
                </a:solidFill>
              </a:rPr>
              <a:t>3</a:t>
            </a:r>
            <a:endParaRPr lang="es-CO" b="1" dirty="0">
              <a:solidFill>
                <a:schemeClr val="accent6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7105220" y="990182"/>
            <a:ext cx="815546" cy="81554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2400" b="1" dirty="0" smtClean="0">
                <a:solidFill>
                  <a:schemeClr val="accent6"/>
                </a:solidFill>
              </a:rPr>
              <a:t>4</a:t>
            </a:r>
            <a:endParaRPr lang="es-CO" sz="2400" b="1" dirty="0">
              <a:solidFill>
                <a:schemeClr val="accent6"/>
              </a:solidFill>
            </a:endParaRPr>
          </a:p>
        </p:txBody>
      </p:sp>
      <p:sp>
        <p:nvSpPr>
          <p:cNvPr id="26" name="object 9"/>
          <p:cNvSpPr txBox="1"/>
          <p:nvPr/>
        </p:nvSpPr>
        <p:spPr>
          <a:xfrm>
            <a:off x="7971155" y="1263650"/>
            <a:ext cx="3990340" cy="12750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436245" indent="-286385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latin typeface="Arial" panose="020B0604020202020204"/>
                <a:cs typeface="Arial" panose="020B0604020202020204"/>
              </a:rPr>
              <a:t>Acompañamiento </a:t>
            </a:r>
            <a:r>
              <a:rPr sz="1400" spc="-65" dirty="0">
                <a:latin typeface="Arial" panose="020B0604020202020204"/>
                <a:cs typeface="Arial" panose="020B0604020202020204"/>
              </a:rPr>
              <a:t>en </a:t>
            </a:r>
            <a:r>
              <a:rPr sz="1400" spc="-55" dirty="0">
                <a:latin typeface="Arial" panose="020B0604020202020204"/>
                <a:cs typeface="Arial" panose="020B0604020202020204"/>
              </a:rPr>
              <a:t>ejecución</a:t>
            </a:r>
            <a:r>
              <a:rPr sz="1400" spc="-13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70" dirty="0">
                <a:latin typeface="Arial" panose="020B0604020202020204"/>
                <a:cs typeface="Arial" panose="020B0604020202020204"/>
              </a:rPr>
              <a:t>de </a:t>
            </a:r>
            <a:r>
              <a:rPr sz="1400" spc="-45" dirty="0">
                <a:latin typeface="Arial" panose="020B0604020202020204"/>
                <a:cs typeface="Arial" panose="020B0604020202020204"/>
              </a:rPr>
              <a:t>sprints.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95" dirty="0">
                <a:latin typeface="Arial" panose="020B0604020202020204"/>
                <a:cs typeface="Arial" panose="020B0604020202020204"/>
              </a:rPr>
              <a:t>Coaching </a:t>
            </a:r>
            <a:r>
              <a:rPr sz="1400" spc="-105" dirty="0">
                <a:latin typeface="Arial" panose="020B0604020202020204"/>
                <a:cs typeface="Arial" panose="020B0604020202020204"/>
              </a:rPr>
              <a:t>a </a:t>
            </a:r>
            <a:r>
              <a:rPr sz="1400" spc="-55" dirty="0">
                <a:latin typeface="Arial" panose="020B0604020202020204"/>
                <a:cs typeface="Arial" panose="020B0604020202020204"/>
              </a:rPr>
              <a:t>roles </a:t>
            </a:r>
            <a:r>
              <a:rPr sz="1200" spc="-60" dirty="0">
                <a:latin typeface="Arial" panose="020B0604020202020204"/>
                <a:cs typeface="Arial" panose="020B0604020202020204"/>
              </a:rPr>
              <a:t>(Product </a:t>
            </a:r>
            <a:r>
              <a:rPr sz="1200" spc="-75" dirty="0">
                <a:latin typeface="Arial" panose="020B0604020202020204"/>
                <a:cs typeface="Arial" panose="020B0604020202020204"/>
              </a:rPr>
              <a:t>Owner, </a:t>
            </a:r>
            <a:r>
              <a:rPr sz="1200" spc="-95" dirty="0">
                <a:latin typeface="Arial" panose="020B0604020202020204"/>
                <a:cs typeface="Arial" panose="020B0604020202020204"/>
              </a:rPr>
              <a:t>Scrum </a:t>
            </a:r>
            <a:r>
              <a:rPr sz="1200" spc="-40" dirty="0">
                <a:latin typeface="Arial" panose="020B0604020202020204"/>
                <a:cs typeface="Arial" panose="020B0604020202020204"/>
              </a:rPr>
              <a:t>Master </a:t>
            </a:r>
            <a:r>
              <a:rPr lang="es-CO" sz="1200" spc="-40" dirty="0">
                <a:latin typeface="Arial" panose="020B0604020202020204"/>
                <a:cs typeface="Arial" panose="020B0604020202020204"/>
              </a:rPr>
              <a:t>y Te</a:t>
            </a:r>
            <a:r>
              <a:rPr sz="1200" spc="-114" dirty="0">
                <a:latin typeface="Arial" panose="020B0604020202020204"/>
                <a:cs typeface="Arial" panose="020B0604020202020204"/>
              </a:rPr>
              <a:t>am)</a:t>
            </a:r>
            <a:endParaRPr sz="12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45" dirty="0">
                <a:latin typeface="Arial" panose="020B0604020202020204"/>
                <a:cs typeface="Arial" panose="020B0604020202020204"/>
              </a:rPr>
              <a:t>Métricas.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90" dirty="0">
                <a:latin typeface="Arial" panose="020B0604020202020204"/>
                <a:cs typeface="Arial" panose="020B0604020202020204"/>
              </a:rPr>
              <a:t>Plan </a:t>
            </a:r>
            <a:r>
              <a:rPr sz="1400" spc="-70" dirty="0">
                <a:latin typeface="Arial" panose="020B0604020202020204"/>
                <a:cs typeface="Arial" panose="020B0604020202020204"/>
              </a:rPr>
              <a:t>de </a:t>
            </a:r>
            <a:r>
              <a:rPr sz="1400" spc="-55" dirty="0">
                <a:latin typeface="Arial" panose="020B0604020202020204"/>
                <a:cs typeface="Arial" panose="020B0604020202020204"/>
              </a:rPr>
              <a:t>gestión </a:t>
            </a:r>
            <a:r>
              <a:rPr sz="1400" spc="-40" dirty="0">
                <a:latin typeface="Arial" panose="020B0604020202020204"/>
                <a:cs typeface="Arial" panose="020B0604020202020204"/>
              </a:rPr>
              <a:t>del</a:t>
            </a:r>
            <a:r>
              <a:rPr sz="14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60" dirty="0">
                <a:latin typeface="Arial" panose="020B0604020202020204"/>
                <a:cs typeface="Arial" panose="020B0604020202020204"/>
              </a:rPr>
              <a:t>cambio.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400" spc="-35" dirty="0">
                <a:latin typeface="Arial" panose="020B0604020202020204"/>
                <a:cs typeface="Arial" panose="020B0604020202020204"/>
              </a:rPr>
              <a:t>Informe</a:t>
            </a:r>
            <a:r>
              <a:rPr sz="1400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25" dirty="0">
                <a:latin typeface="Arial" panose="020B0604020202020204"/>
                <a:cs typeface="Arial" panose="020B0604020202020204"/>
              </a:rPr>
              <a:t>final.</a:t>
            </a:r>
            <a:endParaRPr sz="1400" spc="-25" dirty="0">
              <a:latin typeface="Arial" panose="020B0604020202020204"/>
              <a:cs typeface="Arial" panose="020B0604020202020204"/>
            </a:endParaRPr>
          </a:p>
          <a:p>
            <a:pPr marL="12700" indent="0">
              <a:lnSpc>
                <a:spcPct val="100000"/>
              </a:lnSpc>
              <a:buFont typeface="Wingdings" panose="05000000000000000000"/>
              <a:buNone/>
              <a:tabLst>
                <a:tab pos="299085" algn="l"/>
                <a:tab pos="299720" algn="l"/>
              </a:tabLst>
            </a:pPr>
            <a:r>
              <a:rPr lang="es-CO" sz="1200" dirty="0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cs typeface="Arial" panose="020B0604020202020204"/>
                <a:sym typeface="+mn-ea"/>
              </a:rPr>
              <a:t>Del 01 al 22 de Junio</a:t>
            </a:r>
            <a:endParaRPr lang="es-CO" sz="1200" dirty="0">
              <a:solidFill>
                <a:schemeClr val="accent3">
                  <a:lumMod val="75000"/>
                </a:schemeClr>
              </a:solidFill>
              <a:latin typeface="Arial" panose="020B0604020202020204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Proyecto Formación </a:t>
            </a:r>
            <a:r>
              <a:rPr lang="es-CO" altLang="en-US" dirty="0" smtClean="0"/>
              <a:t>y </a:t>
            </a:r>
            <a:r>
              <a:rPr lang="en-US" dirty="0" smtClean="0"/>
              <a:t>Piloto Ágil UNICOMER</a:t>
            </a:r>
            <a:br>
              <a:rPr lang="en-US" dirty="0" smtClean="0"/>
            </a:br>
            <a:r>
              <a:rPr lang="en-US" dirty="0" smtClean="0"/>
              <a:t>Mayo </a:t>
            </a:r>
            <a:r>
              <a:rPr lang="es-CO" altLang="en-US" dirty="0" smtClean="0"/>
              <a:t>- Junio</a:t>
            </a:r>
            <a:r>
              <a:rPr lang="en-US" dirty="0" smtClean="0"/>
              <a:t> 2018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1958955" h="6858000">
                <a:moveTo>
                  <a:pt x="11958828" y="6857996"/>
                </a:moveTo>
                <a:lnTo>
                  <a:pt x="11958828" y="0"/>
                </a:lnTo>
                <a:lnTo>
                  <a:pt x="0" y="0"/>
                </a:lnTo>
                <a:lnTo>
                  <a:pt x="0" y="6857996"/>
                </a:lnTo>
                <a:lnTo>
                  <a:pt x="11958828" y="685799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169535" cy="6858000"/>
          </a:xfrm>
          <a:custGeom>
            <a:avLst/>
            <a:gdLst/>
            <a:ahLst/>
            <a:cxnLst/>
            <a:rect l="l" t="t" r="r" b="b"/>
            <a:pathLst>
              <a:path w="5169535" h="6858000">
                <a:moveTo>
                  <a:pt x="2236800" y="0"/>
                </a:moveTo>
                <a:lnTo>
                  <a:pt x="0" y="0"/>
                </a:lnTo>
                <a:lnTo>
                  <a:pt x="0" y="6857995"/>
                </a:lnTo>
                <a:lnTo>
                  <a:pt x="2197440" y="6857995"/>
                </a:lnTo>
                <a:lnTo>
                  <a:pt x="5169408" y="3406140"/>
                </a:lnTo>
                <a:lnTo>
                  <a:pt x="2236800" y="0"/>
                </a:lnTo>
                <a:close/>
              </a:path>
            </a:pathLst>
          </a:custGeom>
          <a:solidFill>
            <a:srgbClr val="3944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813300" cy="6858000"/>
          </a:xfrm>
          <a:custGeom>
            <a:avLst/>
            <a:gdLst/>
            <a:ahLst/>
            <a:cxnLst/>
            <a:rect l="l" t="t" r="r" b="b"/>
            <a:pathLst>
              <a:path w="4813300" h="6858000">
                <a:moveTo>
                  <a:pt x="1929413" y="0"/>
                </a:moveTo>
                <a:lnTo>
                  <a:pt x="0" y="0"/>
                </a:lnTo>
                <a:lnTo>
                  <a:pt x="0" y="6857997"/>
                </a:lnTo>
                <a:lnTo>
                  <a:pt x="1842256" y="6857997"/>
                </a:lnTo>
                <a:lnTo>
                  <a:pt x="4812792" y="3377946"/>
                </a:lnTo>
                <a:lnTo>
                  <a:pt x="1929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42256" y="0"/>
            <a:ext cx="2970530" cy="6858000"/>
          </a:xfrm>
          <a:custGeom>
            <a:avLst/>
            <a:gdLst/>
            <a:ahLst/>
            <a:cxnLst/>
            <a:rect l="l" t="t" r="r" b="b"/>
            <a:pathLst>
              <a:path w="2970529" h="6858000">
                <a:moveTo>
                  <a:pt x="87156" y="0"/>
                </a:moveTo>
                <a:lnTo>
                  <a:pt x="2970535" y="3377946"/>
                </a:lnTo>
                <a:lnTo>
                  <a:pt x="0" y="6857997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25448" y="1850517"/>
            <a:ext cx="1317625" cy="1967230"/>
          </a:xfrm>
          <a:custGeom>
            <a:avLst/>
            <a:gdLst/>
            <a:ahLst/>
            <a:cxnLst/>
            <a:rect l="l" t="t" r="r" b="b"/>
            <a:pathLst>
              <a:path w="1317625" h="1967229">
                <a:moveTo>
                  <a:pt x="1317574" y="1621028"/>
                </a:moveTo>
                <a:lnTo>
                  <a:pt x="54648" y="1621028"/>
                </a:lnTo>
                <a:lnTo>
                  <a:pt x="54648" y="1967230"/>
                </a:lnTo>
                <a:lnTo>
                  <a:pt x="1317574" y="1967230"/>
                </a:lnTo>
                <a:lnTo>
                  <a:pt x="1317574" y="1621028"/>
                </a:lnTo>
                <a:close/>
              </a:path>
              <a:path w="1317625" h="1967229">
                <a:moveTo>
                  <a:pt x="953211" y="440182"/>
                </a:moveTo>
                <a:lnTo>
                  <a:pt x="534365" y="440182"/>
                </a:lnTo>
                <a:lnTo>
                  <a:pt x="534365" y="1621028"/>
                </a:lnTo>
                <a:lnTo>
                  <a:pt x="953211" y="1621028"/>
                </a:lnTo>
                <a:lnTo>
                  <a:pt x="953211" y="440182"/>
                </a:lnTo>
                <a:close/>
              </a:path>
              <a:path w="1317625" h="1967229">
                <a:moveTo>
                  <a:pt x="953211" y="0"/>
                </a:moveTo>
                <a:lnTo>
                  <a:pt x="534365" y="0"/>
                </a:lnTo>
                <a:lnTo>
                  <a:pt x="0" y="376428"/>
                </a:lnTo>
                <a:lnTo>
                  <a:pt x="166966" y="613156"/>
                </a:lnTo>
                <a:lnTo>
                  <a:pt x="534365" y="440182"/>
                </a:lnTo>
                <a:lnTo>
                  <a:pt x="953211" y="440182"/>
                </a:lnTo>
                <a:lnTo>
                  <a:pt x="95321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43989" y="4325239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so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444996" y="1104900"/>
            <a:ext cx="4034028" cy="40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79918" y="5285943"/>
            <a:ext cx="2201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FFC81D"/>
                </a:solidFill>
                <a:latin typeface="Trebuchet MS" panose="020B0603020202020204"/>
                <a:cs typeface="Trebuchet MS" panose="020B0603020202020204"/>
              </a:rPr>
              <a:t>Estructura</a:t>
            </a:r>
            <a:r>
              <a:rPr sz="2400" spc="-185" dirty="0">
                <a:solidFill>
                  <a:srgbClr val="FFC81D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00" dirty="0">
                <a:solidFill>
                  <a:srgbClr val="FFC81D"/>
                </a:solidFill>
                <a:latin typeface="Trebuchet MS" panose="020B0603020202020204"/>
                <a:cs typeface="Trebuchet MS" panose="020B0603020202020204"/>
              </a:rPr>
              <a:t>Actual</a:t>
            </a:r>
            <a:endParaRPr sz="2400" dirty="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2130425" y="3315970"/>
            <a:ext cx="1533525" cy="804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6" name="Rectángulo 5"/>
          <p:cNvSpPr/>
          <p:nvPr/>
        </p:nvSpPr>
        <p:spPr>
          <a:xfrm>
            <a:off x="6503035" y="4337685"/>
            <a:ext cx="1533525" cy="804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12" y="12193"/>
            <a:ext cx="10515600" cy="1325563"/>
          </a:xfrm>
        </p:spPr>
        <p:txBody>
          <a:bodyPr/>
          <a:lstStyle/>
          <a:p>
            <a:r>
              <a:rPr lang="en-US" dirty="0" smtClean="0"/>
              <a:t>Estructura Actual </a:t>
            </a:r>
            <a:endParaRPr lang="en-US" dirty="0"/>
          </a:p>
        </p:txBody>
      </p:sp>
      <p:sp>
        <p:nvSpPr>
          <p:cNvPr id="10" name="Rectángulo 9"/>
          <p:cNvSpPr/>
          <p:nvPr/>
        </p:nvSpPr>
        <p:spPr>
          <a:xfrm>
            <a:off x="358140" y="3315970"/>
            <a:ext cx="1533525" cy="80454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s-ES" altLang="en-US"/>
          </a:p>
        </p:txBody>
      </p:sp>
      <p:graphicFrame>
        <p:nvGraphicFramePr>
          <p:cNvPr id="4" name="Diagrama 3"/>
          <p:cNvGraphicFramePr/>
          <p:nvPr/>
        </p:nvGraphicFramePr>
        <p:xfrm>
          <a:off x="100330" y="995680"/>
          <a:ext cx="11990705" cy="52558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500" y="358775"/>
            <a:ext cx="10515600" cy="675399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Homologación de Roles</a:t>
            </a:r>
            <a:endParaRPr lang="es-CO" dirty="0"/>
          </a:p>
        </p:txBody>
      </p:sp>
      <p:sp>
        <p:nvSpPr>
          <p:cNvPr id="10" name="object 8"/>
          <p:cNvSpPr txBox="1"/>
          <p:nvPr/>
        </p:nvSpPr>
        <p:spPr>
          <a:xfrm>
            <a:off x="725805" y="3902075"/>
            <a:ext cx="2442845" cy="1305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200" spc="-40" dirty="0">
                <a:latin typeface="+mj-ea"/>
                <a:cs typeface="Arial" panose="020B0604020202020204"/>
              </a:rPr>
              <a:t>Desarrollo </a:t>
            </a:r>
            <a:r>
              <a:rPr sz="1200" spc="-50" dirty="0">
                <a:latin typeface="+mj-ea"/>
                <a:cs typeface="Arial" panose="020B0604020202020204"/>
              </a:rPr>
              <a:t>de</a:t>
            </a:r>
            <a:r>
              <a:rPr sz="1200" spc="-120" dirty="0">
                <a:latin typeface="+mj-ea"/>
                <a:cs typeface="Arial" panose="020B0604020202020204"/>
              </a:rPr>
              <a:t> </a:t>
            </a:r>
            <a:r>
              <a:rPr sz="1200" spc="-45" dirty="0">
                <a:latin typeface="+mj-ea"/>
                <a:cs typeface="Arial" panose="020B0604020202020204"/>
              </a:rPr>
              <a:t>actividades </a:t>
            </a:r>
            <a:r>
              <a:rPr sz="1200" spc="-30" dirty="0">
                <a:latin typeface="+mj-ea"/>
                <a:cs typeface="Arial" panose="020B0604020202020204"/>
              </a:rPr>
              <a:t>del </a:t>
            </a:r>
            <a:r>
              <a:rPr lang="es-CO" sz="1200" spc="-30" dirty="0">
                <a:latin typeface="+mj-ea"/>
                <a:cs typeface="Arial" panose="020B0604020202020204"/>
              </a:rPr>
              <a:t>Sprint </a:t>
            </a:r>
            <a:r>
              <a:rPr sz="1200" spc="-60" dirty="0">
                <a:latin typeface="+mj-ea"/>
                <a:cs typeface="Arial" panose="020B0604020202020204"/>
              </a:rPr>
              <a:t>Backlog.</a:t>
            </a:r>
            <a:endParaRPr sz="1200" dirty="0">
              <a:latin typeface="+mj-ea"/>
              <a:cs typeface="Arial" panose="020B0604020202020204"/>
            </a:endParaRPr>
          </a:p>
          <a:p>
            <a:pPr marL="96520" marR="113665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200" spc="-60" dirty="0">
                <a:latin typeface="+mj-ea"/>
                <a:cs typeface="Arial" panose="020B0604020202020204"/>
              </a:rPr>
              <a:t>Prueba </a:t>
            </a:r>
            <a:r>
              <a:rPr sz="1200" spc="-50" dirty="0">
                <a:latin typeface="+mj-ea"/>
                <a:cs typeface="Arial" panose="020B0604020202020204"/>
              </a:rPr>
              <a:t>de </a:t>
            </a:r>
            <a:r>
              <a:rPr sz="1200" spc="-45" dirty="0">
                <a:latin typeface="+mj-ea"/>
                <a:cs typeface="Arial" panose="020B0604020202020204"/>
              </a:rPr>
              <a:t>entregable</a:t>
            </a:r>
            <a:r>
              <a:rPr lang="es-CO" sz="1200" spc="-45" dirty="0">
                <a:latin typeface="+mj-ea"/>
                <a:cs typeface="Arial" panose="020B0604020202020204"/>
              </a:rPr>
              <a:t>s d</a:t>
            </a:r>
            <a:r>
              <a:rPr sz="1200" spc="-50" dirty="0">
                <a:latin typeface="+mj-ea"/>
                <a:cs typeface="Arial" panose="020B0604020202020204"/>
              </a:rPr>
              <a:t>e</a:t>
            </a:r>
            <a:r>
              <a:rPr lang="es-CO" sz="1200" spc="-50" dirty="0">
                <a:latin typeface="+mj-ea"/>
                <a:cs typeface="Arial" panose="020B0604020202020204"/>
              </a:rPr>
              <a:t>l Sprint</a:t>
            </a:r>
            <a:endParaRPr lang="es-CO" sz="1200" spc="-50" dirty="0">
              <a:latin typeface="+mj-ea"/>
              <a:cs typeface="Arial" panose="020B0604020202020204"/>
            </a:endParaRPr>
          </a:p>
          <a:p>
            <a:pPr marL="96520" marR="7620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200" spc="-55" dirty="0">
                <a:latin typeface="+mj-ea"/>
                <a:cs typeface="Arial" panose="020B0604020202020204"/>
              </a:rPr>
              <a:t>Comunicación </a:t>
            </a:r>
            <a:r>
              <a:rPr sz="1200" spc="-40" dirty="0">
                <a:latin typeface="+mj-ea"/>
                <a:cs typeface="Arial" panose="020B0604020202020204"/>
              </a:rPr>
              <a:t>constante</a:t>
            </a:r>
            <a:r>
              <a:rPr sz="1200" spc="-110" dirty="0">
                <a:latin typeface="+mj-ea"/>
                <a:cs typeface="Arial" panose="020B0604020202020204"/>
              </a:rPr>
              <a:t> </a:t>
            </a:r>
            <a:r>
              <a:rPr sz="1200" spc="-50" dirty="0">
                <a:latin typeface="+mj-ea"/>
                <a:cs typeface="Arial" panose="020B0604020202020204"/>
              </a:rPr>
              <a:t>y </a:t>
            </a:r>
            <a:r>
              <a:rPr lang="es-CO" sz="1200" spc="-50" dirty="0">
                <a:latin typeface="+mj-ea"/>
                <a:cs typeface="Arial" panose="020B0604020202020204"/>
              </a:rPr>
              <a:t>e</a:t>
            </a:r>
            <a:r>
              <a:rPr sz="1200" spc="-30" dirty="0">
                <a:latin typeface="+mj-ea"/>
                <a:cs typeface="Arial" panose="020B0604020202020204"/>
              </a:rPr>
              <a:t>fectiva </a:t>
            </a:r>
            <a:r>
              <a:rPr sz="1200" spc="-50" dirty="0">
                <a:latin typeface="+mj-ea"/>
                <a:cs typeface="Arial" panose="020B0604020202020204"/>
              </a:rPr>
              <a:t>de </a:t>
            </a:r>
            <a:r>
              <a:rPr sz="1200" spc="-65" dirty="0">
                <a:latin typeface="+mj-ea"/>
                <a:cs typeface="Arial" panose="020B0604020202020204"/>
              </a:rPr>
              <a:t>avance </a:t>
            </a:r>
            <a:r>
              <a:rPr sz="1200" spc="-60" dirty="0">
                <a:latin typeface="+mj-ea"/>
                <a:cs typeface="Arial" panose="020B0604020202020204"/>
              </a:rPr>
              <a:t>e </a:t>
            </a:r>
            <a:r>
              <a:rPr sz="1200" spc="-35" dirty="0">
                <a:latin typeface="+mj-ea"/>
                <a:cs typeface="Arial" panose="020B0604020202020204"/>
              </a:rPr>
              <a:t>impedimentos.</a:t>
            </a:r>
            <a:endParaRPr sz="1200" dirty="0">
              <a:latin typeface="+mj-ea"/>
              <a:cs typeface="Arial" panose="020B0604020202020204"/>
            </a:endParaRPr>
          </a:p>
          <a:p>
            <a:pPr marL="96520" marR="508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200" spc="-55" dirty="0">
                <a:latin typeface="+mj-ea"/>
                <a:cs typeface="Arial" panose="020B0604020202020204"/>
              </a:rPr>
              <a:t>Practica</a:t>
            </a:r>
            <a:r>
              <a:rPr lang="es-CO" sz="1200" spc="-55" dirty="0">
                <a:latin typeface="+mj-ea"/>
                <a:cs typeface="Arial" panose="020B0604020202020204"/>
              </a:rPr>
              <a:t>n</a:t>
            </a:r>
            <a:r>
              <a:rPr sz="1200" spc="-55" dirty="0">
                <a:latin typeface="+mj-ea"/>
                <a:cs typeface="Arial" panose="020B0604020202020204"/>
              </a:rPr>
              <a:t> </a:t>
            </a:r>
            <a:r>
              <a:rPr sz="1200" spc="-35" dirty="0">
                <a:latin typeface="+mj-ea"/>
                <a:cs typeface="Arial" panose="020B0604020202020204"/>
              </a:rPr>
              <a:t>la </a:t>
            </a:r>
            <a:r>
              <a:rPr sz="1200" spc="-25" dirty="0">
                <a:latin typeface="+mj-ea"/>
                <a:cs typeface="Arial" panose="020B0604020202020204"/>
              </a:rPr>
              <a:t>auto-</a:t>
            </a:r>
            <a:r>
              <a:rPr sz="1200" spc="-45" dirty="0">
                <a:latin typeface="+mj-ea"/>
                <a:cs typeface="Arial" panose="020B0604020202020204"/>
              </a:rPr>
              <a:t>organización, </a:t>
            </a:r>
            <a:r>
              <a:rPr sz="1200" spc="-40" dirty="0">
                <a:latin typeface="+mj-ea"/>
                <a:cs typeface="Arial" panose="020B0604020202020204"/>
              </a:rPr>
              <a:t>transparencia </a:t>
            </a:r>
            <a:r>
              <a:rPr sz="1200" spc="-50" dirty="0">
                <a:latin typeface="+mj-ea"/>
                <a:cs typeface="Arial" panose="020B0604020202020204"/>
              </a:rPr>
              <a:t>y </a:t>
            </a:r>
            <a:r>
              <a:rPr sz="1200" spc="-40" dirty="0">
                <a:latin typeface="+mj-ea"/>
                <a:cs typeface="Arial" panose="020B0604020202020204"/>
              </a:rPr>
              <a:t>la</a:t>
            </a:r>
            <a:r>
              <a:rPr sz="1200" spc="-80" dirty="0">
                <a:latin typeface="+mj-ea"/>
                <a:cs typeface="Arial" panose="020B0604020202020204"/>
              </a:rPr>
              <a:t> </a:t>
            </a:r>
            <a:r>
              <a:rPr sz="1200" spc="-30" dirty="0">
                <a:latin typeface="+mj-ea"/>
                <a:cs typeface="Arial" panose="020B0604020202020204"/>
              </a:rPr>
              <a:t>proactividad</a:t>
            </a:r>
            <a:endParaRPr sz="1200" dirty="0">
              <a:latin typeface="+mj-ea"/>
              <a:cs typeface="Arial" panose="020B0604020202020204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542925" y="3654425"/>
            <a:ext cx="1485900" cy="20955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02565" algn="dist">
              <a:lnSpc>
                <a:spcPts val="1635"/>
              </a:lnSpc>
            </a:pPr>
            <a:r>
              <a:rPr sz="1600" b="1" u="sng" spc="-265" dirty="0">
                <a:solidFill>
                  <a:srgbClr val="00AFEF"/>
                </a:solidFill>
                <a:latin typeface="Arial" panose="020B0604020202020204"/>
                <a:cs typeface="Arial" panose="020B0604020202020204"/>
              </a:rPr>
              <a:t>Team </a:t>
            </a:r>
            <a:r>
              <a:rPr sz="1600" b="1" u="sng" spc="-200" dirty="0">
                <a:solidFill>
                  <a:srgbClr val="00AFEF"/>
                </a:solidFill>
                <a:latin typeface="Arial" panose="020B0604020202020204"/>
                <a:cs typeface="Arial" panose="020B0604020202020204"/>
              </a:rPr>
              <a:t>Member</a:t>
            </a:r>
            <a:endParaRPr sz="1600" u="sng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1"/>
          <p:cNvSpPr txBox="1"/>
          <p:nvPr/>
        </p:nvSpPr>
        <p:spPr>
          <a:xfrm>
            <a:off x="8498840" y="2439670"/>
            <a:ext cx="1838960" cy="2216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0015" algn="dist">
              <a:lnSpc>
                <a:spcPts val="1730"/>
              </a:lnSpc>
              <a:tabLst>
                <a:tab pos="1835150" algn="l"/>
              </a:tabLst>
            </a:pPr>
            <a:r>
              <a:rPr sz="1600" b="1" u="sng" spc="-229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  </a:t>
            </a:r>
            <a:r>
              <a:rPr sz="1600" b="1" u="sng" spc="-21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Product</a:t>
            </a:r>
            <a:r>
              <a:rPr sz="1600" b="1" u="sng" spc="-114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600" b="1" u="sng" spc="-22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Owner      </a:t>
            </a:r>
            <a:r>
              <a:rPr lang="es-CO" sz="1600" b="1" u="sng" spc="-220" dirty="0">
                <a:solidFill>
                  <a:schemeClr val="accent6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.</a:t>
            </a:r>
            <a:endParaRPr lang="es-CO" sz="1600" b="1" u="sng" spc="-220" dirty="0">
              <a:solidFill>
                <a:schemeClr val="accent6"/>
              </a:solidFill>
              <a:uFill>
                <a:solidFill>
                  <a:srgbClr val="5B9BD4"/>
                </a:solidFill>
              </a:u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5"/>
          <p:cNvSpPr txBox="1"/>
          <p:nvPr/>
        </p:nvSpPr>
        <p:spPr>
          <a:xfrm>
            <a:off x="7666990" y="422275"/>
            <a:ext cx="179832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dist">
              <a:lnSpc>
                <a:spcPct val="100000"/>
              </a:lnSpc>
              <a:spcBef>
                <a:spcPts val="95"/>
              </a:spcBef>
            </a:pPr>
            <a:r>
              <a:rPr sz="1600" b="1" u="sng" spc="-5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600" b="1" u="sng" spc="-27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Scru</a:t>
            </a:r>
            <a:r>
              <a:rPr lang="es-CO" sz="1600" b="1" u="sng" spc="-27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m </a:t>
            </a:r>
            <a:r>
              <a:rPr sz="1600" b="1" u="sng" spc="-16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Master     </a:t>
            </a:r>
            <a:r>
              <a:rPr lang="es-CO" sz="1600" b="1" u="sng" spc="-160" dirty="0">
                <a:solidFill>
                  <a:schemeClr val="accent6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.</a:t>
            </a:r>
            <a:r>
              <a:rPr sz="1600" u="sng" spc="-16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endParaRPr sz="1600" u="sng" spc="-160" dirty="0">
              <a:solidFill>
                <a:srgbClr val="00AFEF"/>
              </a:solidFill>
              <a:uFill>
                <a:solidFill>
                  <a:srgbClr val="5B9BD4"/>
                </a:solidFill>
              </a:u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35"/>
          <p:cNvSpPr txBox="1"/>
          <p:nvPr/>
        </p:nvSpPr>
        <p:spPr>
          <a:xfrm>
            <a:off x="788035" y="1387475"/>
            <a:ext cx="4014470" cy="25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p>
            <a:pPr marL="12700" algn="dist">
              <a:lnSpc>
                <a:spcPct val="100000"/>
              </a:lnSpc>
              <a:spcBef>
                <a:spcPts val="95"/>
              </a:spcBef>
            </a:pPr>
            <a:r>
              <a:rPr sz="1600" b="1" u="sng" spc="-5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 pitchFamily="34" charset="0"/>
                <a:cs typeface="Arial" panose="020B0604020202020204"/>
              </a:rPr>
              <a:t> </a:t>
            </a:r>
            <a:r>
              <a:rPr sz="1600" b="1" u="sng" spc="-27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 pitchFamily="34" charset="0"/>
                <a:cs typeface="Arial" panose="020B0604020202020204"/>
              </a:rPr>
              <a:t>Scrum </a:t>
            </a:r>
            <a:r>
              <a:rPr lang="es-CO" sz="1600" b="1" u="sng" spc="-27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 pitchFamily="34" charset="0"/>
                <a:cs typeface="Arial" panose="020B0604020202020204"/>
              </a:rPr>
              <a:t>Coach  (Sefanini)                                       </a:t>
            </a:r>
            <a:r>
              <a:rPr sz="1600" b="1" u="sng" spc="-16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 pitchFamily="34" charset="0"/>
                <a:cs typeface="Arial" panose="020B0604020202020204"/>
                <a:sym typeface="+mn-ea"/>
              </a:rPr>
              <a:t> </a:t>
            </a:r>
            <a:r>
              <a:rPr lang="es-CO" sz="1600" b="1" u="sng" spc="-160" dirty="0">
                <a:solidFill>
                  <a:schemeClr val="accent6"/>
                </a:solidFill>
                <a:uFill>
                  <a:solidFill>
                    <a:srgbClr val="5B9BD4"/>
                  </a:solidFill>
                </a:uFill>
                <a:latin typeface="Arial" panose="020B0604020202020204" pitchFamily="34" charset="0"/>
                <a:cs typeface="Arial" panose="020B0604020202020204"/>
                <a:sym typeface="+mn-ea"/>
              </a:rPr>
              <a:t>. </a:t>
            </a:r>
            <a:r>
              <a:rPr sz="1600" b="1" u="sng" spc="-16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 pitchFamily="34" charset="0"/>
                <a:cs typeface="Arial" panose="020B0604020202020204"/>
                <a:sym typeface="+mn-ea"/>
              </a:rPr>
              <a:t> </a:t>
            </a:r>
            <a:endParaRPr lang="es-CO" sz="1600" b="1">
              <a:latin typeface="Arial" panose="020B0604020202020204" pitchFamily="34" charset="0"/>
              <a:cs typeface="Arial" panose="020B0604020202020204"/>
            </a:endParaRPr>
          </a:p>
        </p:txBody>
      </p:sp>
      <p:graphicFrame>
        <p:nvGraphicFramePr>
          <p:cNvPr id="29" name="Marcador de posición de elemento multimedia 28"/>
          <p:cNvGraphicFramePr/>
          <p:nvPr>
            <p:ph type="media" sz="quarter" idx="11"/>
          </p:nvPr>
        </p:nvGraphicFramePr>
        <p:xfrm>
          <a:off x="3945255" y="1805305"/>
          <a:ext cx="4307205" cy="4487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" name="" r:id="rId1" imgW="4352925" imgH="4343400" progId="Paint.Picture">
                  <p:embed/>
                </p:oleObj>
              </mc:Choice>
              <mc:Fallback>
                <p:oleObj name="" r:id="rId1" imgW="4352925" imgH="4343400" progId="Paint.Picture">
                  <p:embed/>
                  <p:pic>
                    <p:nvPicPr>
                      <p:cNvPr id="0" name="Imagen 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45255" y="1805305"/>
                        <a:ext cx="4307205" cy="4487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" name="Conector recto 39"/>
          <p:cNvCxnSpPr/>
          <p:nvPr/>
        </p:nvCxnSpPr>
        <p:spPr>
          <a:xfrm>
            <a:off x="2028825" y="3851275"/>
            <a:ext cx="110871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34"/>
          <p:cNvSpPr txBox="1"/>
          <p:nvPr/>
        </p:nvSpPr>
        <p:spPr>
          <a:xfrm>
            <a:off x="7682865" y="662305"/>
            <a:ext cx="2931160" cy="989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lvl="0" indent="-171450" algn="l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96520" algn="l"/>
              </a:tabLst>
            </a:pPr>
            <a:r>
              <a:rPr sz="1200" spc="-55" dirty="0">
                <a:latin typeface="+mj-ea"/>
                <a:cs typeface="Arial" panose="020B0604020202020204"/>
                <a:sym typeface="+mn-ea"/>
              </a:rPr>
              <a:t>Apoya al equipo a diario</a:t>
            </a:r>
            <a:endParaRPr sz="1200" spc="-55" dirty="0">
              <a:latin typeface="+mj-ea"/>
              <a:cs typeface="Arial" panose="020B0604020202020204"/>
              <a:sym typeface="+mn-ea"/>
            </a:endParaRPr>
          </a:p>
          <a:p>
            <a:pPr marL="184150" lvl="0" indent="-171450" algn="l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96520" algn="l"/>
              </a:tabLst>
            </a:pPr>
            <a:r>
              <a:rPr sz="1200" spc="-55" dirty="0">
                <a:latin typeface="+mj-ea"/>
                <a:cs typeface="Arial" panose="020B0604020202020204"/>
                <a:sym typeface="+mn-ea"/>
              </a:rPr>
              <a:t>Gestiona y elimina impedimentos</a:t>
            </a:r>
            <a:endParaRPr sz="1200" spc="-55" dirty="0">
              <a:latin typeface="+mj-ea"/>
              <a:cs typeface="Arial" panose="020B0604020202020204"/>
              <a:sym typeface="+mn-ea"/>
            </a:endParaRPr>
          </a:p>
          <a:p>
            <a:pPr marL="184150" lvl="0" indent="-171450" algn="l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96520" algn="l"/>
              </a:tabLst>
            </a:pPr>
            <a:r>
              <a:rPr sz="1200" spc="-55" dirty="0">
                <a:latin typeface="+mj-ea"/>
                <a:cs typeface="Arial" panose="020B0604020202020204"/>
                <a:sym typeface="+mn-ea"/>
              </a:rPr>
              <a:t>Presenta informes de avance diario.</a:t>
            </a:r>
            <a:endParaRPr sz="1200" spc="-55" dirty="0">
              <a:latin typeface="+mj-ea"/>
              <a:cs typeface="Arial" panose="020B0604020202020204"/>
              <a:sym typeface="+mn-ea"/>
            </a:endParaRPr>
          </a:p>
          <a:p>
            <a:pPr marL="184150" lvl="0" indent="-171450" algn="l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96520" algn="l"/>
              </a:tabLst>
            </a:pPr>
            <a:r>
              <a:rPr sz="1200" spc="-55" dirty="0">
                <a:latin typeface="+mj-ea"/>
                <a:cs typeface="Arial" panose="020B0604020202020204"/>
                <a:sym typeface="+mn-ea"/>
              </a:rPr>
              <a:t>Apoya al equipo en adopción del </a:t>
            </a:r>
            <a:r>
              <a:rPr lang="es-CO" sz="1200" spc="-55" dirty="0">
                <a:latin typeface="+mj-ea"/>
                <a:cs typeface="Arial" panose="020B0604020202020204"/>
                <a:sym typeface="+mn-ea"/>
              </a:rPr>
              <a:t>m</a:t>
            </a:r>
            <a:r>
              <a:rPr sz="1200" spc="-55" dirty="0">
                <a:latin typeface="+mj-ea"/>
                <a:cs typeface="Arial" panose="020B0604020202020204"/>
                <a:sym typeface="+mn-ea"/>
              </a:rPr>
              <a:t>arco ágil</a:t>
            </a:r>
            <a:endParaRPr sz="1200" spc="-55" dirty="0">
              <a:latin typeface="+mj-ea"/>
              <a:cs typeface="Arial" panose="020B0604020202020204"/>
              <a:sym typeface="+mn-ea"/>
            </a:endParaRPr>
          </a:p>
          <a:p>
            <a:pPr marL="184150" lvl="0" indent="-171450" algn="l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96520" algn="l"/>
              </a:tabLst>
            </a:pPr>
            <a:r>
              <a:rPr sz="1200" spc="-55" dirty="0">
                <a:latin typeface="+mj-ea"/>
                <a:cs typeface="Arial" panose="020B0604020202020204"/>
                <a:sym typeface="+mn-ea"/>
              </a:rPr>
              <a:t>Seguimiento con equipo Piloto.</a:t>
            </a:r>
            <a:endParaRPr sz="1200" spc="-55" dirty="0">
              <a:latin typeface="+mj-ea"/>
              <a:cs typeface="Arial" panose="020B0604020202020204"/>
              <a:sym typeface="+mn-ea"/>
            </a:endParaRPr>
          </a:p>
        </p:txBody>
      </p:sp>
      <p:sp>
        <p:nvSpPr>
          <p:cNvPr id="4" name="object 8"/>
          <p:cNvSpPr txBox="1"/>
          <p:nvPr/>
        </p:nvSpPr>
        <p:spPr>
          <a:xfrm>
            <a:off x="8585835" y="2686050"/>
            <a:ext cx="2037080" cy="13595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200" spc="-55" dirty="0">
                <a:latin typeface="+mj-ea"/>
                <a:cs typeface="Arial" panose="020B0604020202020204"/>
                <a:sym typeface="+mn-ea"/>
              </a:rPr>
              <a:t>Dueño </a:t>
            </a:r>
            <a:r>
              <a:rPr sz="1200" spc="-30" dirty="0">
                <a:latin typeface="+mj-ea"/>
                <a:cs typeface="Arial" panose="020B0604020202020204"/>
                <a:sym typeface="+mn-ea"/>
              </a:rPr>
              <a:t>del </a:t>
            </a:r>
            <a:r>
              <a:rPr sz="1200" spc="-55" dirty="0">
                <a:latin typeface="+mj-ea"/>
                <a:cs typeface="Arial" panose="020B0604020202020204"/>
                <a:sym typeface="+mn-ea"/>
              </a:rPr>
              <a:t>backlog </a:t>
            </a:r>
            <a:r>
              <a:rPr sz="1200" spc="-50" dirty="0">
                <a:latin typeface="+mj-ea"/>
                <a:cs typeface="Arial" panose="020B0604020202020204"/>
                <a:sym typeface="+mn-ea"/>
              </a:rPr>
              <a:t>de</a:t>
            </a:r>
            <a:r>
              <a:rPr sz="1200" spc="-155" dirty="0">
                <a:latin typeface="+mj-ea"/>
                <a:cs typeface="Arial" panose="020B0604020202020204"/>
                <a:sym typeface="+mn-ea"/>
              </a:rPr>
              <a:t> </a:t>
            </a:r>
            <a:r>
              <a:rPr sz="1200" spc="-25" dirty="0">
                <a:latin typeface="+mj-ea"/>
                <a:cs typeface="Arial" panose="020B0604020202020204"/>
                <a:sym typeface="+mn-ea"/>
              </a:rPr>
              <a:t>producto</a:t>
            </a:r>
            <a:endParaRPr sz="1200" spc="-25" dirty="0">
              <a:latin typeface="+mj-ea"/>
              <a:cs typeface="Arial" panose="020B0604020202020204"/>
              <a:sym typeface="+mn-ea"/>
            </a:endParaRPr>
          </a:p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lang="es-CO" sz="1200" spc="-15" dirty="0">
                <a:latin typeface="+mj-ea"/>
                <a:cs typeface="Arial" panose="020B0604020202020204"/>
                <a:sym typeface="+mn-ea"/>
              </a:rPr>
              <a:t>C</a:t>
            </a:r>
            <a:r>
              <a:rPr sz="1200" spc="-15" dirty="0">
                <a:latin typeface="+mj-ea"/>
                <a:cs typeface="Arial" panose="020B0604020202020204"/>
                <a:sym typeface="+mn-ea"/>
              </a:rPr>
              <a:t>ontrol</a:t>
            </a:r>
            <a:r>
              <a:rPr lang="es-CO" sz="1200" spc="-15" dirty="0">
                <a:latin typeface="+mj-ea"/>
                <a:cs typeface="Arial" panose="020B0604020202020204"/>
                <a:sym typeface="+mn-ea"/>
              </a:rPr>
              <a:t>a el </a:t>
            </a:r>
            <a:r>
              <a:rPr sz="1200" spc="-60" dirty="0">
                <a:latin typeface="+mj-ea"/>
                <a:cs typeface="Arial" panose="020B0604020202020204"/>
                <a:sym typeface="+mn-ea"/>
              </a:rPr>
              <a:t>alcance</a:t>
            </a:r>
            <a:endParaRPr sz="1200">
              <a:latin typeface="+mj-ea"/>
              <a:cs typeface="Arial" panose="020B0604020202020204"/>
            </a:endParaRPr>
          </a:p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200" spc="-45" dirty="0">
                <a:latin typeface="+mj-ea"/>
                <a:cs typeface="Arial" panose="020B0604020202020204"/>
                <a:sym typeface="+mn-ea"/>
              </a:rPr>
              <a:t>Prioriza </a:t>
            </a:r>
            <a:r>
              <a:rPr sz="1200" spc="-25" dirty="0">
                <a:latin typeface="+mj-ea"/>
                <a:cs typeface="Arial" panose="020B0604020202020204"/>
                <a:sym typeface="+mn-ea"/>
              </a:rPr>
              <a:t>el </a:t>
            </a:r>
            <a:r>
              <a:rPr sz="1200" spc="-40" dirty="0">
                <a:latin typeface="+mj-ea"/>
                <a:cs typeface="Arial" panose="020B0604020202020204"/>
                <a:sym typeface="+mn-ea"/>
              </a:rPr>
              <a:t>Product</a:t>
            </a:r>
            <a:r>
              <a:rPr sz="1200" spc="-204" dirty="0">
                <a:latin typeface="+mj-ea"/>
                <a:cs typeface="Arial" panose="020B0604020202020204"/>
                <a:sym typeface="+mn-ea"/>
              </a:rPr>
              <a:t>  </a:t>
            </a:r>
            <a:r>
              <a:rPr sz="1200" spc="-65" dirty="0">
                <a:latin typeface="+mj-ea"/>
                <a:cs typeface="Arial" panose="020B0604020202020204"/>
                <a:sym typeface="+mn-ea"/>
              </a:rPr>
              <a:t>Backlog</a:t>
            </a:r>
            <a:endParaRPr sz="1200">
              <a:latin typeface="+mj-ea"/>
              <a:cs typeface="Arial" panose="020B0604020202020204"/>
            </a:endParaRPr>
          </a:p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200" spc="-55" dirty="0">
                <a:latin typeface="+mj-ea"/>
                <a:cs typeface="Arial" panose="020B0604020202020204"/>
                <a:sym typeface="+mn-ea"/>
              </a:rPr>
              <a:t>Constante </a:t>
            </a:r>
            <a:r>
              <a:rPr sz="1200" spc="-45" dirty="0">
                <a:latin typeface="+mj-ea"/>
                <a:cs typeface="Arial" panose="020B0604020202020204"/>
                <a:sym typeface="+mn-ea"/>
              </a:rPr>
              <a:t>comunicación</a:t>
            </a:r>
            <a:r>
              <a:rPr sz="1200" spc="-90" dirty="0">
                <a:latin typeface="+mj-ea"/>
                <a:cs typeface="Arial" panose="020B0604020202020204"/>
                <a:sym typeface="+mn-ea"/>
              </a:rPr>
              <a:t> </a:t>
            </a:r>
            <a:r>
              <a:rPr sz="1200" spc="-50" dirty="0">
                <a:latin typeface="+mj-ea"/>
                <a:cs typeface="Arial" panose="020B0604020202020204"/>
                <a:sym typeface="+mn-ea"/>
              </a:rPr>
              <a:t>con </a:t>
            </a:r>
            <a:r>
              <a:rPr sz="1200" spc="-70" dirty="0">
                <a:latin typeface="+mj-ea"/>
                <a:cs typeface="Arial" panose="020B0604020202020204"/>
                <a:sym typeface="+mn-ea"/>
              </a:rPr>
              <a:t>Scrum</a:t>
            </a:r>
            <a:r>
              <a:rPr sz="1200" spc="-110" dirty="0">
                <a:latin typeface="+mj-ea"/>
                <a:cs typeface="Arial" panose="020B0604020202020204"/>
                <a:sym typeface="+mn-ea"/>
              </a:rPr>
              <a:t> </a:t>
            </a:r>
            <a:r>
              <a:rPr sz="1200" spc="-30" dirty="0">
                <a:latin typeface="+mj-ea"/>
                <a:cs typeface="Arial" panose="020B0604020202020204"/>
                <a:sym typeface="+mn-ea"/>
              </a:rPr>
              <a:t>Maste</a:t>
            </a:r>
            <a:r>
              <a:rPr lang="es-CO" sz="1200" spc="-30" dirty="0">
                <a:latin typeface="+mj-ea"/>
                <a:cs typeface="Arial" panose="020B0604020202020204"/>
                <a:sym typeface="+mn-ea"/>
              </a:rPr>
              <a:t>r</a:t>
            </a:r>
            <a:endParaRPr lang="es-CO" sz="1200" spc="-30" dirty="0">
              <a:latin typeface="+mj-ea"/>
              <a:cs typeface="Arial" panose="020B0604020202020204"/>
              <a:sym typeface="+mn-ea"/>
            </a:endParaRPr>
          </a:p>
          <a:p>
            <a:pPr marL="96520" marR="1473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200" spc="-55" dirty="0">
                <a:latin typeface="+mj-ea"/>
                <a:cs typeface="Arial" panose="020B0604020202020204"/>
                <a:sym typeface="+mn-ea"/>
              </a:rPr>
              <a:t>Puente </a:t>
            </a:r>
            <a:r>
              <a:rPr sz="1200" spc="-50" dirty="0">
                <a:latin typeface="+mj-ea"/>
                <a:cs typeface="Arial" panose="020B0604020202020204"/>
                <a:sym typeface="+mn-ea"/>
              </a:rPr>
              <a:t>de </a:t>
            </a:r>
            <a:r>
              <a:rPr sz="1200" spc="-45" dirty="0">
                <a:latin typeface="+mj-ea"/>
                <a:cs typeface="Arial" panose="020B0604020202020204"/>
                <a:sym typeface="+mn-ea"/>
              </a:rPr>
              <a:t>comunicación </a:t>
            </a:r>
            <a:r>
              <a:rPr sz="1200" spc="-20" dirty="0">
                <a:latin typeface="+mj-ea"/>
                <a:cs typeface="Arial" panose="020B0604020202020204"/>
                <a:sym typeface="+mn-ea"/>
              </a:rPr>
              <a:t>entre  </a:t>
            </a:r>
            <a:r>
              <a:rPr sz="1200" spc="-50" dirty="0">
                <a:latin typeface="+mj-ea"/>
                <a:cs typeface="Arial" panose="020B0604020202020204"/>
                <a:sym typeface="+mn-ea"/>
              </a:rPr>
              <a:t>área </a:t>
            </a:r>
            <a:r>
              <a:rPr lang="es-CO" sz="1200" spc="-55" dirty="0">
                <a:latin typeface="+mj-ea"/>
                <a:cs typeface="Arial" panose="020B0604020202020204"/>
                <a:sym typeface="+mn-ea"/>
              </a:rPr>
              <a:t>de Negocio y el e</a:t>
            </a:r>
            <a:r>
              <a:rPr sz="1200" spc="-45" dirty="0">
                <a:latin typeface="+mj-ea"/>
                <a:cs typeface="Arial" panose="020B0604020202020204"/>
                <a:sym typeface="+mn-ea"/>
              </a:rPr>
              <a:t>quip</a:t>
            </a:r>
            <a:r>
              <a:rPr lang="es-CO" sz="1200" spc="-45" dirty="0">
                <a:latin typeface="+mj-ea"/>
                <a:cs typeface="Arial" panose="020B0604020202020204"/>
                <a:sym typeface="+mn-ea"/>
              </a:rPr>
              <a:t>o</a:t>
            </a:r>
            <a:r>
              <a:rPr sz="1200" spc="-45" dirty="0">
                <a:latin typeface="+mj-ea"/>
                <a:cs typeface="Arial" panose="020B0604020202020204"/>
                <a:sym typeface="+mn-ea"/>
              </a:rPr>
              <a:t>.</a:t>
            </a:r>
            <a:endParaRPr sz="1200" dirty="0">
              <a:latin typeface="+mj-ea"/>
              <a:cs typeface="Arial" panose="020B0604020202020204"/>
            </a:endParaRPr>
          </a:p>
        </p:txBody>
      </p:sp>
      <p:cxnSp>
        <p:nvCxnSpPr>
          <p:cNvPr id="41" name="Conector recto 40"/>
          <p:cNvCxnSpPr/>
          <p:nvPr/>
        </p:nvCxnSpPr>
        <p:spPr>
          <a:xfrm>
            <a:off x="4802505" y="1626235"/>
            <a:ext cx="659130" cy="40259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/>
          <p:nvPr/>
        </p:nvCxnSpPr>
        <p:spPr>
          <a:xfrm flipV="1">
            <a:off x="6843395" y="664210"/>
            <a:ext cx="839470" cy="11861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27"/>
          <p:cNvSpPr txBox="1"/>
          <p:nvPr/>
        </p:nvSpPr>
        <p:spPr>
          <a:xfrm>
            <a:off x="896620" y="1677035"/>
            <a:ext cx="2665730" cy="1120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6520" marR="419100" indent="-83820">
              <a:lnSpc>
                <a:spcPct val="100000"/>
              </a:lnSpc>
              <a:spcBef>
                <a:spcPts val="1100"/>
              </a:spcBef>
              <a:buChar char="•"/>
              <a:tabLst>
                <a:tab pos="96520" algn="l"/>
              </a:tabLst>
            </a:pPr>
            <a:r>
              <a:rPr sz="1200" spc="-85" dirty="0">
                <a:latin typeface="+mj-ea"/>
                <a:cs typeface="Arial" panose="020B0604020202020204"/>
              </a:rPr>
              <a:t>Coach </a:t>
            </a:r>
            <a:r>
              <a:rPr sz="1200" spc="-45" dirty="0">
                <a:latin typeface="+mj-ea"/>
                <a:cs typeface="Arial" panose="020B0604020202020204"/>
              </a:rPr>
              <a:t>dedicado </a:t>
            </a:r>
            <a:r>
              <a:rPr lang="es-CO" sz="1200" spc="-80" dirty="0">
                <a:latin typeface="+mj-ea"/>
                <a:cs typeface="Arial" panose="020B0604020202020204"/>
              </a:rPr>
              <a:t>al </a:t>
            </a:r>
            <a:r>
              <a:rPr sz="1200" spc="-75" dirty="0">
                <a:latin typeface="+mj-ea"/>
                <a:cs typeface="Arial" panose="020B0604020202020204"/>
              </a:rPr>
              <a:t>Scrum  </a:t>
            </a:r>
            <a:r>
              <a:rPr sz="1200" spc="-30" dirty="0">
                <a:latin typeface="+mj-ea"/>
                <a:cs typeface="Arial" panose="020B0604020202020204"/>
              </a:rPr>
              <a:t>Master</a:t>
            </a:r>
            <a:r>
              <a:rPr sz="1200" spc="-95" dirty="0">
                <a:latin typeface="+mj-ea"/>
                <a:cs typeface="Arial" panose="020B0604020202020204"/>
              </a:rPr>
              <a:t>.</a:t>
            </a:r>
            <a:endParaRPr sz="1200" dirty="0">
              <a:latin typeface="+mj-ea"/>
              <a:cs typeface="Arial" panose="020B0604020202020204"/>
            </a:endParaRPr>
          </a:p>
          <a:p>
            <a:pPr marL="96520" marR="159385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200" spc="-50" dirty="0">
                <a:latin typeface="+mj-ea"/>
                <a:cs typeface="Arial" panose="020B0604020202020204"/>
              </a:rPr>
              <a:t>Apoyo </a:t>
            </a:r>
            <a:r>
              <a:rPr sz="1200" spc="-40" dirty="0">
                <a:latin typeface="+mj-ea"/>
                <a:cs typeface="Arial" panose="020B0604020202020204"/>
              </a:rPr>
              <a:t>al </a:t>
            </a:r>
            <a:r>
              <a:rPr sz="1200" spc="-20" dirty="0">
                <a:latin typeface="+mj-ea"/>
                <a:cs typeface="Arial" panose="020B0604020202020204"/>
              </a:rPr>
              <a:t>product </a:t>
            </a:r>
            <a:r>
              <a:rPr sz="1200" spc="-45" dirty="0">
                <a:latin typeface="+mj-ea"/>
                <a:cs typeface="Arial" panose="020B0604020202020204"/>
              </a:rPr>
              <a:t>Owner </a:t>
            </a:r>
            <a:r>
              <a:rPr sz="1200" spc="-50" dirty="0">
                <a:latin typeface="+mj-ea"/>
                <a:cs typeface="Arial" panose="020B0604020202020204"/>
              </a:rPr>
              <a:t>en </a:t>
            </a:r>
            <a:r>
              <a:rPr sz="1200" spc="-30" dirty="0">
                <a:latin typeface="+mj-ea"/>
                <a:cs typeface="Arial" panose="020B0604020202020204"/>
              </a:rPr>
              <a:t>priorización </a:t>
            </a:r>
            <a:r>
              <a:rPr sz="1200" spc="-50" dirty="0">
                <a:latin typeface="+mj-ea"/>
                <a:cs typeface="Arial" panose="020B0604020202020204"/>
              </a:rPr>
              <a:t>y </a:t>
            </a:r>
            <a:r>
              <a:rPr sz="1200" spc="-45" dirty="0">
                <a:latin typeface="+mj-ea"/>
                <a:cs typeface="Arial" panose="020B0604020202020204"/>
              </a:rPr>
              <a:t>maximizar </a:t>
            </a:r>
            <a:r>
              <a:rPr sz="1200" spc="-30" dirty="0">
                <a:latin typeface="+mj-ea"/>
                <a:cs typeface="Arial" panose="020B0604020202020204"/>
              </a:rPr>
              <a:t>el</a:t>
            </a:r>
            <a:r>
              <a:rPr sz="1200" spc="-150" dirty="0">
                <a:latin typeface="+mj-ea"/>
                <a:cs typeface="Arial" panose="020B0604020202020204"/>
              </a:rPr>
              <a:t> </a:t>
            </a:r>
            <a:r>
              <a:rPr sz="1200" spc="-30" dirty="0">
                <a:latin typeface="+mj-ea"/>
                <a:cs typeface="Arial" panose="020B0604020202020204"/>
              </a:rPr>
              <a:t>valor</a:t>
            </a:r>
            <a:endParaRPr sz="1200" dirty="0">
              <a:latin typeface="+mj-ea"/>
              <a:cs typeface="Arial" panose="020B0604020202020204"/>
            </a:endParaRPr>
          </a:p>
          <a:p>
            <a:pPr marL="96520" marR="377825" indent="-83820">
              <a:lnSpc>
                <a:spcPct val="100000"/>
              </a:lnSpc>
              <a:spcBef>
                <a:spcPts val="5"/>
              </a:spcBef>
              <a:buChar char="•"/>
              <a:tabLst>
                <a:tab pos="96520" algn="l"/>
              </a:tabLst>
            </a:pPr>
            <a:r>
              <a:rPr lang="es-CO" sz="1200" spc="-25" dirty="0">
                <a:latin typeface="+mj-ea"/>
                <a:cs typeface="Arial" panose="020B0604020202020204"/>
              </a:rPr>
              <a:t>O</a:t>
            </a:r>
            <a:r>
              <a:rPr sz="1200" spc="-25" dirty="0">
                <a:latin typeface="+mj-ea"/>
                <a:cs typeface="Arial" panose="020B0604020202020204"/>
              </a:rPr>
              <a:t>rientación </a:t>
            </a:r>
            <a:r>
              <a:rPr sz="1200" spc="-30" dirty="0">
                <a:latin typeface="+mj-ea"/>
                <a:cs typeface="Arial" panose="020B0604020202020204"/>
              </a:rPr>
              <a:t>cotidiana </a:t>
            </a:r>
            <a:r>
              <a:rPr sz="1200" spc="-80" dirty="0">
                <a:latin typeface="+mj-ea"/>
                <a:cs typeface="Arial" panose="020B0604020202020204"/>
              </a:rPr>
              <a:t>a </a:t>
            </a:r>
            <a:r>
              <a:rPr sz="1200" spc="-45" dirty="0">
                <a:latin typeface="+mj-ea"/>
                <a:cs typeface="Arial" panose="020B0604020202020204"/>
              </a:rPr>
              <a:t>los</a:t>
            </a:r>
            <a:r>
              <a:rPr sz="1200" spc="-95" dirty="0">
                <a:latin typeface="+mj-ea"/>
                <a:cs typeface="Arial" panose="020B0604020202020204"/>
              </a:rPr>
              <a:t> </a:t>
            </a:r>
            <a:r>
              <a:rPr sz="1200" spc="-45" dirty="0">
                <a:latin typeface="+mj-ea"/>
                <a:cs typeface="Arial" panose="020B0604020202020204"/>
              </a:rPr>
              <a:t>equipos.</a:t>
            </a:r>
            <a:endParaRPr sz="1200" dirty="0">
              <a:latin typeface="+mj-ea"/>
              <a:cs typeface="Arial" panose="020B0604020202020204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200" spc="-30" dirty="0">
                <a:latin typeface="+mj-ea"/>
                <a:cs typeface="Arial" panose="020B0604020202020204"/>
              </a:rPr>
              <a:t>Métricas </a:t>
            </a:r>
            <a:r>
              <a:rPr sz="1200" spc="-65" dirty="0">
                <a:latin typeface="+mj-ea"/>
                <a:cs typeface="Arial" panose="020B0604020202020204"/>
              </a:rPr>
              <a:t>e </a:t>
            </a:r>
            <a:r>
              <a:rPr sz="1200" spc="-45" dirty="0">
                <a:latin typeface="+mj-ea"/>
                <a:cs typeface="Arial" panose="020B0604020202020204"/>
              </a:rPr>
              <a:t>Indicadores.</a:t>
            </a:r>
            <a:endParaRPr sz="1200" dirty="0">
              <a:latin typeface="+mj-ea"/>
              <a:cs typeface="Arial" panose="020B0604020202020204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200" spc="-55" dirty="0">
                <a:latin typeface="+mj-ea"/>
                <a:cs typeface="Arial" panose="020B0604020202020204"/>
              </a:rPr>
              <a:t>Gestor </a:t>
            </a:r>
            <a:r>
              <a:rPr sz="1200" spc="-35" dirty="0">
                <a:latin typeface="+mj-ea"/>
                <a:cs typeface="Arial" panose="020B0604020202020204"/>
              </a:rPr>
              <a:t>del</a:t>
            </a:r>
            <a:r>
              <a:rPr sz="1200" spc="-45" dirty="0">
                <a:latin typeface="+mj-ea"/>
                <a:cs typeface="Arial" panose="020B0604020202020204"/>
              </a:rPr>
              <a:t> cambio.</a:t>
            </a:r>
            <a:endParaRPr sz="1200" dirty="0">
              <a:latin typeface="+mj-ea"/>
              <a:cs typeface="Arial" panose="020B0604020202020204"/>
            </a:endParaRPr>
          </a:p>
        </p:txBody>
      </p:sp>
      <p:cxnSp>
        <p:nvCxnSpPr>
          <p:cNvPr id="44" name="Conector recto 43"/>
          <p:cNvCxnSpPr/>
          <p:nvPr/>
        </p:nvCxnSpPr>
        <p:spPr>
          <a:xfrm flipV="1">
            <a:off x="8153400" y="2647950"/>
            <a:ext cx="470535" cy="91821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/>
        </p:nvCxnSpPr>
        <p:spPr>
          <a:xfrm flipV="1">
            <a:off x="3137535" y="3268980"/>
            <a:ext cx="807720" cy="5822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/>
          <p:cNvCxnSpPr/>
          <p:nvPr/>
        </p:nvCxnSpPr>
        <p:spPr>
          <a:xfrm>
            <a:off x="3137535" y="3851275"/>
            <a:ext cx="807720" cy="3130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bject 11"/>
          <p:cNvSpPr txBox="1"/>
          <p:nvPr/>
        </p:nvSpPr>
        <p:spPr>
          <a:xfrm>
            <a:off x="8376285" y="4868545"/>
            <a:ext cx="2237740" cy="2216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p>
            <a:pPr marL="120015" algn="dist">
              <a:lnSpc>
                <a:spcPts val="1730"/>
              </a:lnSpc>
              <a:tabLst>
                <a:tab pos="1835150" algn="l"/>
              </a:tabLst>
            </a:pPr>
            <a:r>
              <a:rPr lang="es-CO" sz="1600" b="1" u="sng" spc="-229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    Especialistas de apoyo</a:t>
            </a:r>
            <a:r>
              <a:rPr sz="1600" b="1" u="sng" spc="-22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    </a:t>
            </a:r>
            <a:r>
              <a:rPr lang="es-CO" sz="1600" b="1" u="sng" spc="-220" dirty="0">
                <a:solidFill>
                  <a:schemeClr val="accent6"/>
                </a:solidFill>
                <a:uFill>
                  <a:solidFill>
                    <a:srgbClr val="5B9BD4"/>
                  </a:solidFill>
                </a:uFill>
                <a:latin typeface="Arial" panose="020B0604020202020204"/>
                <a:cs typeface="Arial" panose="020B0604020202020204"/>
              </a:rPr>
              <a:t>.</a:t>
            </a:r>
            <a:endParaRPr lang="es-CO" sz="1600" b="1" u="sng" spc="-220" dirty="0">
              <a:solidFill>
                <a:schemeClr val="accent6"/>
              </a:solidFill>
              <a:uFill>
                <a:solidFill>
                  <a:srgbClr val="5B9BD4"/>
                </a:solidFill>
              </a:u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8"/>
          <p:cNvSpPr txBox="1"/>
          <p:nvPr/>
        </p:nvSpPr>
        <p:spPr>
          <a:xfrm>
            <a:off x="8583295" y="5120640"/>
            <a:ext cx="2285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lang="es-CO" sz="1200" dirty="0">
                <a:latin typeface="+mj-ea"/>
                <a:cs typeface="Arial" panose="020B0604020202020204"/>
              </a:rPr>
              <a:t>Grupo de personas cuya función es apoyar a demanda al equipo Scrum en temas puntuales, tal como Arquitectos, Integración,DBA, Analistas funcionales, entre otros.  </a:t>
            </a:r>
            <a:endParaRPr lang="es-CO" sz="1200" dirty="0">
              <a:latin typeface="+mj-ea"/>
              <a:cs typeface="Arial" panose="020B0604020202020204"/>
            </a:endParaRPr>
          </a:p>
        </p:txBody>
      </p:sp>
      <p:cxnSp>
        <p:nvCxnSpPr>
          <p:cNvPr id="50" name="Conector recto 49"/>
          <p:cNvCxnSpPr/>
          <p:nvPr/>
        </p:nvCxnSpPr>
        <p:spPr>
          <a:xfrm>
            <a:off x="8153400" y="4603750"/>
            <a:ext cx="345440" cy="4781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/>
          <p:nvPr/>
        </p:nvCxnSpPr>
        <p:spPr>
          <a:xfrm flipV="1">
            <a:off x="7313295" y="5081905"/>
            <a:ext cx="1185545" cy="8337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012" y="12193"/>
            <a:ext cx="10515600" cy="1325563"/>
          </a:xfrm>
        </p:spPr>
        <p:txBody>
          <a:bodyPr>
            <a:normAutofit/>
          </a:bodyPr>
          <a:lstStyle/>
          <a:p>
            <a:r>
              <a:rPr lang="es-CO" altLang="en-US" dirty="0" smtClean="0"/>
              <a:t>Homologación de Roles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21460" y="1753235"/>
            <a:ext cx="9170035" cy="395414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s-CO" sz="1800" dirty="0"/>
              <a:t>Al verificar las actividades de las áreas de la VP IT se puede dar la siguiente recomendación:</a:t>
            </a:r>
            <a:endParaRPr lang="es-CO" sz="1800" dirty="0"/>
          </a:p>
          <a:p>
            <a:pPr marL="0" indent="0">
              <a:buNone/>
            </a:pPr>
            <a:endParaRPr lang="es-CO" sz="1800" dirty="0"/>
          </a:p>
          <a:p>
            <a:pPr marL="0" indent="0">
              <a:buNone/>
            </a:pPr>
            <a:r>
              <a:rPr lang="es-CO" sz="1800" dirty="0"/>
              <a:t>Formar </a:t>
            </a:r>
            <a:r>
              <a:rPr lang="es-CO" sz="1800" b="1" dirty="0"/>
              <a:t>Scrum Master </a:t>
            </a:r>
            <a:r>
              <a:rPr lang="es-CO" sz="1800" dirty="0"/>
              <a:t>de personas en áreas como PM, IT Senior.</a:t>
            </a:r>
            <a:endParaRPr lang="es-CO" sz="1800" dirty="0"/>
          </a:p>
          <a:p>
            <a:pPr marL="0" indent="0">
              <a:buNone/>
            </a:pPr>
            <a:r>
              <a:rPr lang="es-CO" sz="1800" b="1" dirty="0"/>
              <a:t>Development Team</a:t>
            </a:r>
            <a:r>
              <a:rPr lang="es-CO" sz="1800" dirty="0"/>
              <a:t> conformado por personas de IT (senior y junior), QA (tester) y Arquitectura.</a:t>
            </a:r>
            <a:endParaRPr lang="es-CO" sz="1800" dirty="0"/>
          </a:p>
          <a:p>
            <a:pPr marL="0" indent="0">
              <a:buNone/>
            </a:pPr>
            <a:r>
              <a:rPr lang="es-CO" sz="1800" dirty="0"/>
              <a:t>Formar </a:t>
            </a:r>
            <a:r>
              <a:rPr lang="es-CO" sz="1800" b="1" dirty="0"/>
              <a:t>Product Owner</a:t>
            </a:r>
            <a:r>
              <a:rPr lang="es-CO" sz="1800" dirty="0"/>
              <a:t> personas de la PMO y BA's (este último como apoyo a los PO)</a:t>
            </a:r>
            <a:endParaRPr lang="es-CO" sz="1800" dirty="0"/>
          </a:p>
          <a:p>
            <a:pPr marL="0" indent="0">
              <a:buNone/>
            </a:pPr>
            <a:endParaRPr lang="es-CO" sz="1800" dirty="0"/>
          </a:p>
          <a:p>
            <a:pPr marL="0" indent="0">
              <a:buNone/>
            </a:pPr>
            <a:r>
              <a:rPr lang="es-CO" sz="1800" dirty="0"/>
              <a:t>Es importante destacar que debemos verificar las destrezas y deseos de cada persona para ejercer cierto rol en Scrum, de manera que no se descarte que, por ejemplo, una persona de QA pueda formase un SM o un PO.</a:t>
            </a:r>
            <a:endParaRPr lang="es-CO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1958955" h="6858000">
                <a:moveTo>
                  <a:pt x="11958828" y="6857996"/>
                </a:moveTo>
                <a:lnTo>
                  <a:pt x="11958828" y="0"/>
                </a:lnTo>
                <a:lnTo>
                  <a:pt x="0" y="0"/>
                </a:lnTo>
                <a:lnTo>
                  <a:pt x="0" y="6857996"/>
                </a:lnTo>
                <a:lnTo>
                  <a:pt x="11958828" y="685799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169535" cy="6858000"/>
          </a:xfrm>
          <a:custGeom>
            <a:avLst/>
            <a:gdLst/>
            <a:ahLst/>
            <a:cxnLst/>
            <a:rect l="l" t="t" r="r" b="b"/>
            <a:pathLst>
              <a:path w="5169535" h="6858000">
                <a:moveTo>
                  <a:pt x="2236800" y="0"/>
                </a:moveTo>
                <a:lnTo>
                  <a:pt x="0" y="0"/>
                </a:lnTo>
                <a:lnTo>
                  <a:pt x="0" y="6857995"/>
                </a:lnTo>
                <a:lnTo>
                  <a:pt x="2197440" y="6857995"/>
                </a:lnTo>
                <a:lnTo>
                  <a:pt x="5169408" y="3406140"/>
                </a:lnTo>
                <a:lnTo>
                  <a:pt x="2236800" y="0"/>
                </a:lnTo>
                <a:close/>
              </a:path>
            </a:pathLst>
          </a:custGeom>
          <a:solidFill>
            <a:srgbClr val="3944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813300" cy="6858000"/>
          </a:xfrm>
          <a:custGeom>
            <a:avLst/>
            <a:gdLst/>
            <a:ahLst/>
            <a:cxnLst/>
            <a:rect l="l" t="t" r="r" b="b"/>
            <a:pathLst>
              <a:path w="4813300" h="6858000">
                <a:moveTo>
                  <a:pt x="1929413" y="0"/>
                </a:moveTo>
                <a:lnTo>
                  <a:pt x="0" y="0"/>
                </a:lnTo>
                <a:lnTo>
                  <a:pt x="0" y="6857997"/>
                </a:lnTo>
                <a:lnTo>
                  <a:pt x="1842256" y="6857997"/>
                </a:lnTo>
                <a:lnTo>
                  <a:pt x="4812792" y="3377946"/>
                </a:lnTo>
                <a:lnTo>
                  <a:pt x="1929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42256" y="0"/>
            <a:ext cx="2970530" cy="6858000"/>
          </a:xfrm>
          <a:custGeom>
            <a:avLst/>
            <a:gdLst/>
            <a:ahLst/>
            <a:cxnLst/>
            <a:rect l="l" t="t" r="r" b="b"/>
            <a:pathLst>
              <a:path w="2970529" h="6858000">
                <a:moveTo>
                  <a:pt x="87156" y="0"/>
                </a:moveTo>
                <a:lnTo>
                  <a:pt x="2970535" y="3377946"/>
                </a:lnTo>
                <a:lnTo>
                  <a:pt x="0" y="6857997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43989" y="4325239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so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79918" y="5285943"/>
            <a:ext cx="2201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2400" spc="-85" dirty="0" smtClean="0">
                <a:solidFill>
                  <a:srgbClr val="FFC81D"/>
                </a:solidFill>
                <a:latin typeface="Trebuchet MS" panose="020B0603020202020204"/>
                <a:cs typeface="Trebuchet MS" panose="020B0603020202020204"/>
              </a:rPr>
              <a:t>Proyecto PILOTO</a:t>
            </a:r>
            <a:endParaRPr sz="2400" dirty="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2"/>
          <p:cNvSpPr/>
          <p:nvPr/>
        </p:nvSpPr>
        <p:spPr>
          <a:xfrm>
            <a:off x="979919" y="1814067"/>
            <a:ext cx="1342390" cy="2004060"/>
          </a:xfrm>
          <a:custGeom>
            <a:avLst/>
            <a:gdLst/>
            <a:ahLst/>
            <a:cxnLst/>
            <a:rect l="l" t="t" r="r" b="b"/>
            <a:pathLst>
              <a:path w="1342389" h="2004060">
                <a:moveTo>
                  <a:pt x="1313091" y="361188"/>
                </a:moveTo>
                <a:lnTo>
                  <a:pt x="634758" y="361188"/>
                </a:lnTo>
                <a:lnTo>
                  <a:pt x="694244" y="365375"/>
                </a:lnTo>
                <a:lnTo>
                  <a:pt x="746788" y="377920"/>
                </a:lnTo>
                <a:lnTo>
                  <a:pt x="792403" y="398799"/>
                </a:lnTo>
                <a:lnTo>
                  <a:pt x="831100" y="427990"/>
                </a:lnTo>
                <a:lnTo>
                  <a:pt x="861937" y="464827"/>
                </a:lnTo>
                <a:lnTo>
                  <a:pt x="883964" y="508476"/>
                </a:lnTo>
                <a:lnTo>
                  <a:pt x="897180" y="558934"/>
                </a:lnTo>
                <a:lnTo>
                  <a:pt x="901585" y="616204"/>
                </a:lnTo>
                <a:lnTo>
                  <a:pt x="898644" y="663159"/>
                </a:lnTo>
                <a:lnTo>
                  <a:pt x="889820" y="711675"/>
                </a:lnTo>
                <a:lnTo>
                  <a:pt x="875113" y="761758"/>
                </a:lnTo>
                <a:lnTo>
                  <a:pt x="854524" y="813413"/>
                </a:lnTo>
                <a:lnTo>
                  <a:pt x="828052" y="866648"/>
                </a:lnTo>
                <a:lnTo>
                  <a:pt x="789522" y="930789"/>
                </a:lnTo>
                <a:lnTo>
                  <a:pt x="765874" y="965882"/>
                </a:lnTo>
                <a:lnTo>
                  <a:pt x="739306" y="1002991"/>
                </a:lnTo>
                <a:lnTo>
                  <a:pt x="709821" y="1042117"/>
                </a:lnTo>
                <a:lnTo>
                  <a:pt x="677421" y="1083262"/>
                </a:lnTo>
                <a:lnTo>
                  <a:pt x="642107" y="1126427"/>
                </a:lnTo>
                <a:lnTo>
                  <a:pt x="603883" y="1171612"/>
                </a:lnTo>
                <a:lnTo>
                  <a:pt x="562749" y="1218819"/>
                </a:lnTo>
                <a:lnTo>
                  <a:pt x="512033" y="1275504"/>
                </a:lnTo>
                <a:lnTo>
                  <a:pt x="484572" y="1305642"/>
                </a:lnTo>
                <a:lnTo>
                  <a:pt x="455708" y="1336976"/>
                </a:lnTo>
                <a:lnTo>
                  <a:pt x="393774" y="1403234"/>
                </a:lnTo>
                <a:lnTo>
                  <a:pt x="326232" y="1474279"/>
                </a:lnTo>
                <a:lnTo>
                  <a:pt x="253083" y="1550110"/>
                </a:lnTo>
                <a:lnTo>
                  <a:pt x="132847" y="1672831"/>
                </a:lnTo>
                <a:lnTo>
                  <a:pt x="0" y="1806321"/>
                </a:lnTo>
                <a:lnTo>
                  <a:pt x="0" y="2003679"/>
                </a:lnTo>
                <a:lnTo>
                  <a:pt x="1335798" y="2003679"/>
                </a:lnTo>
                <a:lnTo>
                  <a:pt x="1335798" y="1657477"/>
                </a:lnTo>
                <a:lnTo>
                  <a:pt x="631456" y="1657477"/>
                </a:lnTo>
                <a:lnTo>
                  <a:pt x="673684" y="1615483"/>
                </a:lnTo>
                <a:lnTo>
                  <a:pt x="714438" y="1574495"/>
                </a:lnTo>
                <a:lnTo>
                  <a:pt x="753718" y="1534513"/>
                </a:lnTo>
                <a:lnTo>
                  <a:pt x="791525" y="1495536"/>
                </a:lnTo>
                <a:lnTo>
                  <a:pt x="827859" y="1457564"/>
                </a:lnTo>
                <a:lnTo>
                  <a:pt x="862720" y="1420598"/>
                </a:lnTo>
                <a:lnTo>
                  <a:pt x="896109" y="1384638"/>
                </a:lnTo>
                <a:lnTo>
                  <a:pt x="928026" y="1349683"/>
                </a:lnTo>
                <a:lnTo>
                  <a:pt x="958471" y="1315733"/>
                </a:lnTo>
                <a:lnTo>
                  <a:pt x="987445" y="1282789"/>
                </a:lnTo>
                <a:lnTo>
                  <a:pt x="1014948" y="1250850"/>
                </a:lnTo>
                <a:lnTo>
                  <a:pt x="1040980" y="1219917"/>
                </a:lnTo>
                <a:lnTo>
                  <a:pt x="1065542" y="1189990"/>
                </a:lnTo>
                <a:lnTo>
                  <a:pt x="1102791" y="1142864"/>
                </a:lnTo>
                <a:lnTo>
                  <a:pt x="1137097" y="1097119"/>
                </a:lnTo>
                <a:lnTo>
                  <a:pt x="1168459" y="1052751"/>
                </a:lnTo>
                <a:lnTo>
                  <a:pt x="1196876" y="1009761"/>
                </a:lnTo>
                <a:lnTo>
                  <a:pt x="1222346" y="968145"/>
                </a:lnTo>
                <a:lnTo>
                  <a:pt x="1244868" y="927903"/>
                </a:lnTo>
                <a:lnTo>
                  <a:pt x="1264440" y="889033"/>
                </a:lnTo>
                <a:lnTo>
                  <a:pt x="1281061" y="851535"/>
                </a:lnTo>
                <a:lnTo>
                  <a:pt x="1299625" y="802407"/>
                </a:lnTo>
                <a:lnTo>
                  <a:pt x="1314806" y="753194"/>
                </a:lnTo>
                <a:lnTo>
                  <a:pt x="1326607" y="703897"/>
                </a:lnTo>
                <a:lnTo>
                  <a:pt x="1335031" y="654515"/>
                </a:lnTo>
                <a:lnTo>
                  <a:pt x="1340084" y="605049"/>
                </a:lnTo>
                <a:lnTo>
                  <a:pt x="1341767" y="555498"/>
                </a:lnTo>
                <a:lnTo>
                  <a:pt x="1340033" y="503830"/>
                </a:lnTo>
                <a:lnTo>
                  <a:pt x="1334831" y="454637"/>
                </a:lnTo>
                <a:lnTo>
                  <a:pt x="1326162" y="407921"/>
                </a:lnTo>
                <a:lnTo>
                  <a:pt x="1314024" y="363684"/>
                </a:lnTo>
                <a:lnTo>
                  <a:pt x="1313091" y="361188"/>
                </a:lnTo>
                <a:close/>
              </a:path>
              <a:path w="1342389" h="2004060">
                <a:moveTo>
                  <a:pt x="686066" y="0"/>
                </a:moveTo>
                <a:lnTo>
                  <a:pt x="632540" y="1547"/>
                </a:lnTo>
                <a:lnTo>
                  <a:pt x="579511" y="6189"/>
                </a:lnTo>
                <a:lnTo>
                  <a:pt x="526979" y="13925"/>
                </a:lnTo>
                <a:lnTo>
                  <a:pt x="474946" y="24757"/>
                </a:lnTo>
                <a:lnTo>
                  <a:pt x="423409" y="38683"/>
                </a:lnTo>
                <a:lnTo>
                  <a:pt x="372371" y="55703"/>
                </a:lnTo>
                <a:lnTo>
                  <a:pt x="321830" y="75819"/>
                </a:lnTo>
                <a:lnTo>
                  <a:pt x="278320" y="95720"/>
                </a:lnTo>
                <a:lnTo>
                  <a:pt x="235857" y="117419"/>
                </a:lnTo>
                <a:lnTo>
                  <a:pt x="194440" y="140916"/>
                </a:lnTo>
                <a:lnTo>
                  <a:pt x="154070" y="166211"/>
                </a:lnTo>
                <a:lnTo>
                  <a:pt x="114744" y="193303"/>
                </a:lnTo>
                <a:lnTo>
                  <a:pt x="76464" y="222194"/>
                </a:lnTo>
                <a:lnTo>
                  <a:pt x="39228" y="252882"/>
                </a:lnTo>
                <a:lnTo>
                  <a:pt x="3035" y="285369"/>
                </a:lnTo>
                <a:lnTo>
                  <a:pt x="223837" y="546481"/>
                </a:lnTo>
                <a:lnTo>
                  <a:pt x="268544" y="511811"/>
                </a:lnTo>
                <a:lnTo>
                  <a:pt x="311901" y="480652"/>
                </a:lnTo>
                <a:lnTo>
                  <a:pt x="353918" y="453011"/>
                </a:lnTo>
                <a:lnTo>
                  <a:pt x="394605" y="428893"/>
                </a:lnTo>
                <a:lnTo>
                  <a:pt x="433971" y="408305"/>
                </a:lnTo>
                <a:lnTo>
                  <a:pt x="482739" y="387709"/>
                </a:lnTo>
                <a:lnTo>
                  <a:pt x="532460" y="372983"/>
                </a:lnTo>
                <a:lnTo>
                  <a:pt x="583133" y="364138"/>
                </a:lnTo>
                <a:lnTo>
                  <a:pt x="634758" y="361188"/>
                </a:lnTo>
                <a:lnTo>
                  <a:pt x="1313091" y="361188"/>
                </a:lnTo>
                <a:lnTo>
                  <a:pt x="1298419" y="321929"/>
                </a:lnTo>
                <a:lnTo>
                  <a:pt x="1279345" y="282657"/>
                </a:lnTo>
                <a:lnTo>
                  <a:pt x="1256804" y="245872"/>
                </a:lnTo>
                <a:lnTo>
                  <a:pt x="1226748" y="206173"/>
                </a:lnTo>
                <a:lnTo>
                  <a:pt x="1193224" y="170010"/>
                </a:lnTo>
                <a:lnTo>
                  <a:pt x="1156236" y="137382"/>
                </a:lnTo>
                <a:lnTo>
                  <a:pt x="1115787" y="108288"/>
                </a:lnTo>
                <a:lnTo>
                  <a:pt x="1071881" y="82729"/>
                </a:lnTo>
                <a:lnTo>
                  <a:pt x="1024521" y="60706"/>
                </a:lnTo>
                <a:lnTo>
                  <a:pt x="981593" y="44586"/>
                </a:lnTo>
                <a:lnTo>
                  <a:pt x="936850" y="30953"/>
                </a:lnTo>
                <a:lnTo>
                  <a:pt x="890297" y="19804"/>
                </a:lnTo>
                <a:lnTo>
                  <a:pt x="841937" y="11136"/>
                </a:lnTo>
                <a:lnTo>
                  <a:pt x="791776" y="4948"/>
                </a:lnTo>
                <a:lnTo>
                  <a:pt x="739818" y="1236"/>
                </a:lnTo>
                <a:lnTo>
                  <a:pt x="68606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36" y="1364567"/>
            <a:ext cx="3823584" cy="3823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1763" y="154110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 smtClean="0"/>
              <a:t>Selección Proyecto Piloto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72235" y="2704465"/>
            <a:ext cx="3068955" cy="1449070"/>
          </a:xfrm>
        </p:spPr>
        <p:txBody>
          <a:bodyPr/>
          <a:lstStyle/>
          <a:p>
            <a:pPr marL="0" indent="0">
              <a:buNone/>
            </a:pPr>
            <a:r>
              <a:rPr lang="es-CO" sz="2400" dirty="0" smtClean="0"/>
              <a:t>Listado de iniciativas seleccionadas por los asistentes al taller.</a:t>
            </a:r>
            <a:endParaRPr lang="es-CO" sz="2400" dirty="0" smtClean="0"/>
          </a:p>
          <a:p>
            <a:pPr marL="457200" lvl="1" indent="0">
              <a:buFont typeface="Wingdings" panose="05000000000000000000" pitchFamily="2" charset="2"/>
              <a:buNone/>
            </a:pPr>
            <a:endParaRPr lang="es-CO" sz="2400" dirty="0" smtClean="0"/>
          </a:p>
        </p:txBody>
      </p:sp>
      <p:pic>
        <p:nvPicPr>
          <p:cNvPr id="10" name="Marcador de posición de contenido 9" descr="Iniciativas Propuesta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318760" y="1014095"/>
            <a:ext cx="6433820" cy="5749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1763" y="154110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 smtClean="0"/>
              <a:t>Selección Proyecto Piloto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35635" y="1795145"/>
            <a:ext cx="10515600" cy="3267075"/>
          </a:xfrm>
        </p:spPr>
        <p:txBody>
          <a:bodyPr/>
          <a:lstStyle/>
          <a:p>
            <a:pPr marL="0" indent="0">
              <a:buNone/>
            </a:pPr>
            <a:r>
              <a:rPr lang="es-CO" sz="2400" dirty="0" smtClean="0"/>
              <a:t>Para la selección del proyecto piloto se tuvieron en cuenta las siguientes características: </a:t>
            </a:r>
            <a:endParaRPr lang="es-CO" sz="24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s-CO" sz="2400" dirty="0" smtClean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s-CO" sz="2000" dirty="0" smtClean="0"/>
              <a:t>Listado de iniciativas seleccionadas por los asistentes al taller.</a:t>
            </a:r>
            <a:endParaRPr lang="es-CO" sz="2000" dirty="0" smtClean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s-CO" sz="2000" dirty="0" smtClean="0"/>
              <a:t>Producto que tuviera un impacto de valor para la organización.</a:t>
            </a:r>
            <a:endParaRPr lang="es-CO" sz="2000" dirty="0" smtClean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s-CO" sz="2000" dirty="0" smtClean="0"/>
              <a:t>Producto con entregas de valor en corto plazo y pudiera ser construido de manera iterativa incremental.</a:t>
            </a:r>
            <a:endParaRPr lang="es-CO" sz="2000" dirty="0" smtClean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es-CO" sz="2000" dirty="0" smtClean="0"/>
              <a:t>Disponibilidad de las áreas de negocio para participación en la implementación. </a:t>
            </a:r>
            <a:endParaRPr lang="es-CO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7130" y="-14959"/>
            <a:ext cx="10515600" cy="1325563"/>
          </a:xfrm>
        </p:spPr>
        <p:txBody>
          <a:bodyPr/>
          <a:lstStyle/>
          <a:p>
            <a:r>
              <a:rPr lang="es-CO" dirty="0" smtClean="0"/>
              <a:t>Selección Proyecto Piloto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034" y="1479673"/>
            <a:ext cx="2438400" cy="36385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705" y="1817810"/>
            <a:ext cx="3600450" cy="2962275"/>
          </a:xfrm>
          <a:prstGeom prst="rect">
            <a:avLst/>
          </a:prstGeom>
        </p:spPr>
      </p:pic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7482205" y="1310640"/>
            <a:ext cx="4273550" cy="514858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CO" sz="2000" dirty="0" smtClean="0"/>
              <a:t>Durante la reunión de selección del piloto participaron diferentes roles de la vicepresidencia de tecnología y el negocio, en conjunto se evaluaron diversos productos llegando a 3 finales: </a:t>
            </a:r>
            <a:endParaRPr lang="es-CO" sz="2000" dirty="0" smtClean="0"/>
          </a:p>
          <a:p>
            <a:endParaRPr lang="es-CO" sz="2000" dirty="0" smtClean="0"/>
          </a:p>
          <a:p>
            <a:pPr lvl="1"/>
            <a:r>
              <a:rPr lang="es-CO" sz="2000" dirty="0" err="1" smtClean="0"/>
              <a:t>Backlog</a:t>
            </a:r>
            <a:r>
              <a:rPr lang="es-CO" sz="2000" dirty="0" smtClean="0"/>
              <a:t> </a:t>
            </a:r>
            <a:r>
              <a:rPr lang="es-CO" sz="2000" dirty="0" err="1" smtClean="0"/>
              <a:t>Crédito</a:t>
            </a:r>
            <a:r>
              <a:rPr lang="es-CO" sz="2000" dirty="0" smtClean="0"/>
              <a:t> (Nicaragua)</a:t>
            </a:r>
            <a:endParaRPr lang="es-CO" sz="2000" dirty="0" smtClean="0"/>
          </a:p>
          <a:p>
            <a:pPr lvl="1"/>
            <a:r>
              <a:rPr lang="es-CO" sz="2000" dirty="0" err="1" smtClean="0"/>
              <a:t>Backlog</a:t>
            </a:r>
            <a:r>
              <a:rPr lang="es-CO" sz="2000" dirty="0" smtClean="0"/>
              <a:t> Salvador</a:t>
            </a:r>
            <a:endParaRPr lang="es-CO" sz="2000" dirty="0" smtClean="0"/>
          </a:p>
          <a:p>
            <a:pPr lvl="1"/>
            <a:r>
              <a:rPr lang="es-CO" sz="2000" dirty="0" smtClean="0"/>
              <a:t>Expertico</a:t>
            </a:r>
            <a:endParaRPr lang="es-CO" sz="2000" dirty="0" smtClean="0"/>
          </a:p>
          <a:p>
            <a:pPr lvl="1"/>
            <a:endParaRPr lang="es-CO" sz="20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s-CO" sz="2000" dirty="0" smtClean="0"/>
              <a:t>De los cuales se seleccionó </a:t>
            </a:r>
            <a:r>
              <a:rPr lang="es-CO" sz="2000" dirty="0" err="1" smtClean="0"/>
              <a:t>finalmente</a:t>
            </a:r>
            <a:r>
              <a:rPr lang="es-CO" sz="2000" dirty="0" smtClean="0"/>
              <a:t> Expertico.</a:t>
            </a:r>
            <a:endParaRPr lang="es-CO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9111" y="25400"/>
            <a:ext cx="3932237" cy="1600200"/>
          </a:xfrm>
        </p:spPr>
        <p:txBody>
          <a:bodyPr/>
          <a:lstStyle/>
          <a:p>
            <a:r>
              <a:rPr lang="es-CO" dirty="0" smtClean="0"/>
              <a:t>Proyecto Piloto: </a:t>
            </a:r>
            <a:br>
              <a:rPr lang="es-CO" dirty="0" smtClean="0"/>
            </a:br>
            <a:r>
              <a:rPr lang="es-CO" dirty="0" smtClean="0"/>
              <a:t>EXPERTICO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39640" y="345440"/>
            <a:ext cx="6718300" cy="6024880"/>
          </a:xfrm>
        </p:spPr>
        <p:txBody>
          <a:bodyPr>
            <a:normAutofit lnSpcReduction="10000"/>
          </a:bodyPr>
          <a:lstStyle/>
          <a:p>
            <a:r>
              <a:rPr lang="es-CO" sz="2800" dirty="0" smtClean="0"/>
              <a:t>Objetivos:</a:t>
            </a:r>
            <a:endParaRPr lang="es-CO" sz="2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s-CO" sz="19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1900" dirty="0" smtClean="0"/>
              <a:t>Tener mayor visibilidad del avance. </a:t>
            </a:r>
            <a:endParaRPr lang="es-CO" sz="19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1900" dirty="0" smtClean="0"/>
              <a:t>Identificar riesgos e impedimento de manera oportuna.</a:t>
            </a:r>
            <a:endParaRPr lang="es-CO" sz="19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1900" dirty="0" smtClean="0"/>
              <a:t>Tener un producto funcionando enfocado en el valor al negocio. </a:t>
            </a:r>
            <a:endParaRPr lang="es-CO" sz="19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1900" dirty="0" smtClean="0"/>
              <a:t>Aprender y poner en práctica las prácticas ágiles. </a:t>
            </a:r>
            <a:endParaRPr lang="es-CO" sz="19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s-CO" sz="1900" dirty="0" smtClean="0"/>
          </a:p>
          <a:p>
            <a:r>
              <a:rPr lang="es-CO" sz="2800" dirty="0" smtClean="0"/>
              <a:t>Retos:</a:t>
            </a:r>
            <a:endParaRPr lang="es-CO" sz="2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s-CO" sz="19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1900" dirty="0" smtClean="0"/>
              <a:t>Resistencia al cambio.</a:t>
            </a:r>
            <a:endParaRPr lang="es-CO" sz="19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1900" dirty="0" smtClean="0"/>
              <a:t>Tiempos para preparación funcional y técnica.</a:t>
            </a:r>
            <a:endParaRPr lang="es-CO" sz="19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1900" dirty="0" smtClean="0"/>
              <a:t>Construcción con visión MVP.</a:t>
            </a:r>
            <a:endParaRPr lang="es-CO" sz="19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s-CO" sz="1900" dirty="0" smtClean="0"/>
          </a:p>
          <a:p>
            <a:r>
              <a:rPr lang="es-CO" sz="2800" dirty="0" smtClean="0"/>
              <a:t>Principales Riesgos:</a:t>
            </a:r>
            <a:endParaRPr lang="es-CO" sz="2800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s-CO" sz="19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1900" dirty="0"/>
              <a:t>Falta de disponibilidad de los diferentes </a:t>
            </a:r>
            <a:r>
              <a:rPr lang="es-CO" sz="1900" dirty="0" smtClean="0"/>
              <a:t>roles.</a:t>
            </a:r>
            <a:endParaRPr lang="es-CO" sz="28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99135" y="2605405"/>
            <a:ext cx="3931920" cy="1928495"/>
          </a:xfrm>
        </p:spPr>
        <p:txBody>
          <a:bodyPr/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s-CO" spc="-60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Contexto </a:t>
            </a:r>
            <a:r>
              <a:rPr lang="es-CO" spc="-40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del</a:t>
            </a:r>
            <a:r>
              <a:rPr lang="es-CO" spc="-85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s-CO" spc="-45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proyecto.</a:t>
            </a:r>
            <a:endParaRPr lang="es-CO" spc="-45" dirty="0">
              <a:solidFill>
                <a:srgbClr val="92D050"/>
              </a:solidFill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s-CO" spc="-55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Objetivos </a:t>
            </a:r>
            <a:r>
              <a:rPr lang="es-CO" spc="-70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lang="es-CO" spc="-90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s-CO" spc="-45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implementación.</a:t>
            </a:r>
            <a:endParaRPr lang="es-CO" spc="-45" dirty="0">
              <a:solidFill>
                <a:srgbClr val="92D050"/>
              </a:solidFill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s-CO" spc="-100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Retos </a:t>
            </a:r>
            <a:r>
              <a:rPr lang="es-CO" spc="-70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lang="es-CO" spc="-55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s-CO" spc="-45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implementación.</a:t>
            </a:r>
            <a:endParaRPr lang="es-CO" spc="-45" dirty="0">
              <a:solidFill>
                <a:srgbClr val="92D050"/>
              </a:solidFill>
              <a:latin typeface="Arial" panose="020B0604020202020204"/>
              <a:cs typeface="Arial" panose="020B0604020202020204"/>
            </a:endParaRPr>
          </a:p>
          <a:p>
            <a:pPr marL="299085" indent="-286385">
              <a:lnSpc>
                <a:spcPct val="10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lang="es-CO" spc="-40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Identificación </a:t>
            </a:r>
            <a:r>
              <a:rPr lang="es-CO" spc="-65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de</a:t>
            </a:r>
            <a:r>
              <a:rPr lang="es-CO" spc="-100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s-CO" spc="-70" dirty="0">
                <a:solidFill>
                  <a:srgbClr val="92D050"/>
                </a:solidFill>
                <a:latin typeface="Arial" panose="020B0604020202020204"/>
                <a:cs typeface="Arial" panose="020B0604020202020204"/>
              </a:rPr>
              <a:t>riesgos.</a:t>
            </a:r>
            <a:endParaRPr lang="es-CO" spc="-70" dirty="0">
              <a:solidFill>
                <a:srgbClr val="92D050"/>
              </a:solidFill>
              <a:latin typeface="Arial" panose="020B0604020202020204"/>
              <a:cs typeface="Arial" panose="020B0604020202020204"/>
            </a:endParaRPr>
          </a:p>
          <a:p>
            <a:endParaRPr lang="es-CO" spc="-70" dirty="0">
              <a:solidFill>
                <a:srgbClr val="92D050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7130" y="-14959"/>
            <a:ext cx="10515600" cy="1325563"/>
          </a:xfrm>
        </p:spPr>
        <p:txBody>
          <a:bodyPr/>
          <a:lstStyle/>
          <a:p>
            <a:r>
              <a:rPr lang="es-CO" dirty="0" smtClean="0"/>
              <a:t>Equipo Piloto	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36320" y="2045970"/>
            <a:ext cx="10515600" cy="3662045"/>
          </a:xfrm>
        </p:spPr>
        <p:txBody>
          <a:bodyPr/>
          <a:lstStyle/>
          <a:p>
            <a:pPr marL="0" indent="0">
              <a:buNone/>
            </a:pPr>
            <a:r>
              <a:rPr lang="es-CO" sz="2000" dirty="0" smtClean="0"/>
              <a:t>Se define un equipo cuyo principal objetivo es apoyar la ejecución del piloto y tomar decisiones para las situaciones que se presenten. </a:t>
            </a:r>
            <a:endParaRPr lang="es-CO" sz="2000" dirty="0" smtClean="0"/>
          </a:p>
          <a:p>
            <a:endParaRPr lang="es-CO" sz="20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2000" dirty="0" smtClean="0"/>
              <a:t>Reuniones Semanales donde se presentará informe de avance. Riesgos e impedimentos presentados en la ejecución del piloto.</a:t>
            </a:r>
            <a:endParaRPr lang="es-CO" sz="2000" dirty="0" smtClean="0"/>
          </a:p>
          <a:p>
            <a:pPr marL="457200" lvl="1" indent="0">
              <a:buNone/>
            </a:pPr>
            <a:endParaRPr lang="es-CO" sz="2000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s-CO" sz="2000" dirty="0" smtClean="0"/>
              <a:t>Reuniones relámpago para temas que requieran la toma de decisiones urgente. </a:t>
            </a:r>
            <a:endParaRPr lang="es-CO" sz="2000" dirty="0" smtClean="0"/>
          </a:p>
          <a:p>
            <a:pPr marL="457200" lvl="1" indent="0">
              <a:buNone/>
            </a:pPr>
            <a:endParaRPr lang="es-CO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3169"/>
          </a:xfrm>
        </p:spPr>
        <p:txBody>
          <a:bodyPr anchor="ctr"/>
          <a:lstStyle/>
          <a:p>
            <a:r>
              <a:rPr lang="en-US" dirty="0" smtClean="0"/>
              <a:t>Alcance del proyecto</a:t>
            </a:r>
            <a:endParaRPr lang="en-US" dirty="0"/>
          </a:p>
        </p:txBody>
      </p:sp>
      <p:sp>
        <p:nvSpPr>
          <p:cNvPr id="6" name="object 8"/>
          <p:cNvSpPr/>
          <p:nvPr/>
        </p:nvSpPr>
        <p:spPr>
          <a:xfrm>
            <a:off x="2278379" y="2125979"/>
            <a:ext cx="3307079" cy="1140460"/>
          </a:xfrm>
          <a:custGeom>
            <a:avLst/>
            <a:gdLst/>
            <a:ahLst/>
            <a:cxnLst/>
            <a:rect l="l" t="t" r="r" b="b"/>
            <a:pathLst>
              <a:path w="3307079" h="1140460">
                <a:moveTo>
                  <a:pt x="0" y="1139952"/>
                </a:moveTo>
                <a:lnTo>
                  <a:pt x="3307079" y="1139952"/>
                </a:lnTo>
                <a:lnTo>
                  <a:pt x="3307079" y="0"/>
                </a:lnTo>
                <a:lnTo>
                  <a:pt x="0" y="0"/>
                </a:lnTo>
                <a:lnTo>
                  <a:pt x="0" y="1139952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9"/>
          <p:cNvSpPr txBox="1"/>
          <p:nvPr/>
        </p:nvSpPr>
        <p:spPr>
          <a:xfrm>
            <a:off x="2705861" y="2246121"/>
            <a:ext cx="2716530" cy="86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Formación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12700" marR="5080" algn="l">
              <a:lnSpc>
                <a:spcPct val="99000"/>
              </a:lnSpc>
              <a:spcBef>
                <a:spcPts val="1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Curso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de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formación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en agile enfocado en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el marco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de trabajo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Scrum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para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el equipo de</a:t>
            </a:r>
            <a:r>
              <a:rPr sz="14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trabajo.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10"/>
          <p:cNvSpPr/>
          <p:nvPr/>
        </p:nvSpPr>
        <p:spPr>
          <a:xfrm>
            <a:off x="6835140" y="2142490"/>
            <a:ext cx="3689350" cy="1207770"/>
          </a:xfrm>
          <a:custGeom>
            <a:avLst/>
            <a:gdLst/>
            <a:ahLst/>
            <a:cxnLst/>
            <a:rect l="l" t="t" r="r" b="b"/>
            <a:pathLst>
              <a:path w="3307079" h="1138554">
                <a:moveTo>
                  <a:pt x="0" y="1138427"/>
                </a:moveTo>
                <a:lnTo>
                  <a:pt x="3307079" y="1138427"/>
                </a:lnTo>
                <a:lnTo>
                  <a:pt x="3307079" y="0"/>
                </a:lnTo>
                <a:lnTo>
                  <a:pt x="0" y="0"/>
                </a:lnTo>
                <a:lnTo>
                  <a:pt x="0" y="113842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11"/>
          <p:cNvSpPr txBox="1"/>
          <p:nvPr/>
        </p:nvSpPr>
        <p:spPr>
          <a:xfrm>
            <a:off x="7293610" y="2207260"/>
            <a:ext cx="3089910" cy="1090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 panose="020B0604020202020204"/>
                <a:cs typeface="Arial" panose="020B0604020202020204"/>
              </a:rPr>
              <a:t>Piloto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12700" marR="904875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Selección de </a:t>
            </a:r>
            <a:r>
              <a:rPr sz="1400" dirty="0">
                <a:latin typeface="Arial" panose="020B0604020202020204"/>
                <a:cs typeface="Arial" panose="020B0604020202020204"/>
              </a:rPr>
              <a:t>proyecto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piloto.  Análisis del </a:t>
            </a:r>
            <a:r>
              <a:rPr sz="1400" dirty="0">
                <a:latin typeface="Arial" panose="020B0604020202020204"/>
                <a:cs typeface="Arial" panose="020B0604020202020204"/>
              </a:rPr>
              <a:t>proceso</a:t>
            </a:r>
            <a:r>
              <a:rPr sz="14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actual.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Definición </a:t>
            </a:r>
            <a:r>
              <a:rPr sz="1400" dirty="0">
                <a:latin typeface="Arial" panose="020B0604020202020204"/>
                <a:cs typeface="Arial" panose="020B0604020202020204"/>
              </a:rPr>
              <a:t>roadmap y ejecución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plan de </a:t>
            </a:r>
            <a:r>
              <a:rPr sz="1400" dirty="0">
                <a:latin typeface="Arial" panose="020B0604020202020204"/>
                <a:cs typeface="Arial" panose="020B0604020202020204"/>
              </a:rPr>
              <a:t>trabajo para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adopción de </a:t>
            </a:r>
            <a:r>
              <a:rPr sz="1400" dirty="0">
                <a:latin typeface="Arial" panose="020B0604020202020204"/>
                <a:cs typeface="Arial" panose="020B0604020202020204"/>
              </a:rPr>
              <a:t>prácticas</a:t>
            </a:r>
            <a:r>
              <a:rPr sz="1400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ágiles.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2"/>
          <p:cNvSpPr/>
          <p:nvPr/>
        </p:nvSpPr>
        <p:spPr>
          <a:xfrm>
            <a:off x="1351788" y="2093976"/>
            <a:ext cx="1205484" cy="12039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3"/>
          <p:cNvSpPr/>
          <p:nvPr/>
        </p:nvSpPr>
        <p:spPr>
          <a:xfrm>
            <a:off x="5999988" y="2164079"/>
            <a:ext cx="1203960" cy="1205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4"/>
          <p:cNvSpPr/>
          <p:nvPr/>
        </p:nvSpPr>
        <p:spPr>
          <a:xfrm>
            <a:off x="4591685" y="4213860"/>
            <a:ext cx="3305810" cy="1239520"/>
          </a:xfrm>
          <a:custGeom>
            <a:avLst/>
            <a:gdLst/>
            <a:ahLst/>
            <a:cxnLst/>
            <a:rect l="l" t="t" r="r" b="b"/>
            <a:pathLst>
              <a:path w="3305809" h="1138554">
                <a:moveTo>
                  <a:pt x="0" y="1138427"/>
                </a:moveTo>
                <a:lnTo>
                  <a:pt x="3305555" y="1138427"/>
                </a:lnTo>
                <a:lnTo>
                  <a:pt x="3305555" y="0"/>
                </a:lnTo>
                <a:lnTo>
                  <a:pt x="0" y="0"/>
                </a:lnTo>
                <a:lnTo>
                  <a:pt x="0" y="113842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5"/>
          <p:cNvSpPr txBox="1"/>
          <p:nvPr/>
        </p:nvSpPr>
        <p:spPr>
          <a:xfrm>
            <a:off x="5127879" y="4292980"/>
            <a:ext cx="2716530" cy="1081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 panose="020B0604020202020204"/>
                <a:cs typeface="Arial" panose="020B0604020202020204"/>
              </a:rPr>
              <a:t>Informe Final</a:t>
            </a:r>
            <a:endParaRPr sz="1400" dirty="0">
              <a:latin typeface="Arial" panose="020B0604020202020204"/>
              <a:cs typeface="Arial" panose="020B0604020202020204"/>
            </a:endParaRPr>
          </a:p>
          <a:p>
            <a:pPr marL="12700" marR="5080" algn="l">
              <a:lnSpc>
                <a:spcPct val="99000"/>
              </a:lnSpc>
              <a:spcBef>
                <a:spcPts val="15"/>
              </a:spcBef>
            </a:pPr>
            <a:r>
              <a:rPr sz="1400" spc="-5" dirty="0">
                <a:latin typeface="Arial" panose="020B0604020202020204"/>
                <a:cs typeface="Arial" panose="020B0604020202020204"/>
              </a:rPr>
              <a:t>Informe con el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resumen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del </a:t>
            </a:r>
            <a:r>
              <a:rPr sz="1400" spc="-10" dirty="0">
                <a:latin typeface="Arial" panose="020B0604020202020204"/>
                <a:cs typeface="Arial" panose="020B0604020202020204"/>
              </a:rPr>
              <a:t>trabajo 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realizado, avances </a:t>
            </a:r>
            <a:r>
              <a:rPr sz="1400" dirty="0">
                <a:latin typeface="Arial" panose="020B0604020202020204"/>
                <a:cs typeface="Arial" panose="020B0604020202020204"/>
              </a:rPr>
              <a:t>y </a:t>
            </a:r>
            <a:r>
              <a:rPr sz="1400" spc="-5" dirty="0">
                <a:latin typeface="Arial" panose="020B0604020202020204"/>
                <a:cs typeface="Arial" panose="020B0604020202020204"/>
              </a:rPr>
              <a:t>recomendaciones  para continuidad de la</a:t>
            </a:r>
            <a:r>
              <a:rPr sz="1400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" panose="020B0604020202020204"/>
                <a:cs typeface="Arial" panose="020B0604020202020204"/>
              </a:rPr>
              <a:t>transformación.</a:t>
            </a:r>
            <a:endParaRPr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6"/>
          <p:cNvSpPr/>
          <p:nvPr/>
        </p:nvSpPr>
        <p:spPr>
          <a:xfrm>
            <a:off x="3769867" y="4188459"/>
            <a:ext cx="1252727" cy="1252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7130" y="-14959"/>
            <a:ext cx="10515600" cy="1325563"/>
          </a:xfrm>
        </p:spPr>
        <p:txBody>
          <a:bodyPr/>
          <a:lstStyle/>
          <a:p>
            <a:r>
              <a:rPr lang="es-CO" dirty="0" smtClean="0"/>
              <a:t>Equipo Piloto	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99049" y="131060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CO" dirty="0" smtClean="0"/>
              <a:t>Integrantes: </a:t>
            </a:r>
            <a:endParaRPr lang="es-CO" dirty="0" smtClean="0"/>
          </a:p>
          <a:p>
            <a:pPr marL="0" indent="0">
              <a:buNone/>
            </a:pPr>
            <a:endParaRPr lang="es-CO" dirty="0" smtClean="0"/>
          </a:p>
          <a:p>
            <a:pPr lvl="1"/>
            <a:r>
              <a:rPr lang="es-CO" dirty="0" smtClean="0"/>
              <a:t>Mario Ferman</a:t>
            </a:r>
            <a:endParaRPr lang="es-CO" dirty="0" smtClean="0"/>
          </a:p>
          <a:p>
            <a:pPr lvl="1"/>
            <a:r>
              <a:rPr lang="es-CO" dirty="0" smtClean="0"/>
              <a:t>Felipe Munguia</a:t>
            </a:r>
            <a:endParaRPr lang="es-CO" dirty="0" smtClean="0"/>
          </a:p>
          <a:p>
            <a:pPr lvl="1"/>
            <a:r>
              <a:rPr lang="es-CO" dirty="0" smtClean="0">
                <a:sym typeface="+mn-ea"/>
              </a:rPr>
              <a:t>Marco Valencia</a:t>
            </a:r>
            <a:endParaRPr lang="es-CO" dirty="0" smtClean="0"/>
          </a:p>
          <a:p>
            <a:pPr lvl="1"/>
            <a:r>
              <a:rPr lang="es-CO" dirty="0" smtClean="0"/>
              <a:t>Manuel Ortez</a:t>
            </a:r>
            <a:endParaRPr lang="es-CO" dirty="0" smtClean="0"/>
          </a:p>
          <a:p>
            <a:pPr lvl="1"/>
            <a:r>
              <a:rPr lang="es-CO" dirty="0" smtClean="0"/>
              <a:t>Coralia Chavez</a:t>
            </a:r>
            <a:endParaRPr lang="es-CO" dirty="0" smtClean="0"/>
          </a:p>
          <a:p>
            <a:pPr lvl="1"/>
            <a:r>
              <a:rPr lang="es-CO" dirty="0" smtClean="0"/>
              <a:t>María Isabel Montenegro</a:t>
            </a:r>
            <a:endParaRPr lang="es-CO" dirty="0" smtClean="0"/>
          </a:p>
        </p:txBody>
      </p:sp>
      <p:grpSp>
        <p:nvGrpSpPr>
          <p:cNvPr id="5" name="Grupo 4"/>
          <p:cNvGrpSpPr/>
          <p:nvPr/>
        </p:nvGrpSpPr>
        <p:grpSpPr>
          <a:xfrm>
            <a:off x="6304915" y="1530350"/>
            <a:ext cx="3925570" cy="3912870"/>
            <a:chOff x="10049" y="3121"/>
            <a:chExt cx="6182" cy="6162"/>
          </a:xfrm>
        </p:grpSpPr>
        <p:pic>
          <p:nvPicPr>
            <p:cNvPr id="7" name="Imagem 8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9" y="3121"/>
              <a:ext cx="6182" cy="6162"/>
            </a:xfrm>
            <a:prstGeom prst="rect">
              <a:avLst/>
            </a:prstGeom>
          </p:spPr>
        </p:pic>
        <p:sp>
          <p:nvSpPr>
            <p:cNvPr id="8" name="Rectangle 78"/>
            <p:cNvSpPr/>
            <p:nvPr/>
          </p:nvSpPr>
          <p:spPr>
            <a:xfrm>
              <a:off x="12340" y="5767"/>
              <a:ext cx="1600" cy="1110"/>
            </a:xfrm>
            <a:prstGeom prst="rect">
              <a:avLst/>
            </a:prstGeom>
            <a:solidFill>
              <a:srgbClr val="FFF1A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s-CO" altLang="es-PE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ahoma" panose="020B0604030504040204" pitchFamily="34" charset="0"/>
                  <a:ea typeface="MS PGothic" panose="020B0600070205080204" charset="-128"/>
                  <a:cs typeface="+mn-cs"/>
                </a:rPr>
                <a:t>Equipo Piloto</a:t>
              </a:r>
              <a:endParaRPr kumimoji="0" lang="es-CO" altLang="es-PE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MS PGothic" panose="020B0600070205080204" charset="-128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1958955" h="6858000">
                <a:moveTo>
                  <a:pt x="11958828" y="6857996"/>
                </a:moveTo>
                <a:lnTo>
                  <a:pt x="11958828" y="0"/>
                </a:lnTo>
                <a:lnTo>
                  <a:pt x="0" y="0"/>
                </a:lnTo>
                <a:lnTo>
                  <a:pt x="0" y="6857996"/>
                </a:lnTo>
                <a:lnTo>
                  <a:pt x="11958828" y="685799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169535" cy="6858000"/>
          </a:xfrm>
          <a:custGeom>
            <a:avLst/>
            <a:gdLst/>
            <a:ahLst/>
            <a:cxnLst/>
            <a:rect l="l" t="t" r="r" b="b"/>
            <a:pathLst>
              <a:path w="5169535" h="6858000">
                <a:moveTo>
                  <a:pt x="2236800" y="0"/>
                </a:moveTo>
                <a:lnTo>
                  <a:pt x="0" y="0"/>
                </a:lnTo>
                <a:lnTo>
                  <a:pt x="0" y="6857995"/>
                </a:lnTo>
                <a:lnTo>
                  <a:pt x="2197440" y="6857995"/>
                </a:lnTo>
                <a:lnTo>
                  <a:pt x="5169408" y="3406140"/>
                </a:lnTo>
                <a:lnTo>
                  <a:pt x="2236800" y="0"/>
                </a:lnTo>
                <a:close/>
              </a:path>
            </a:pathLst>
          </a:custGeom>
          <a:solidFill>
            <a:srgbClr val="3944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813300" cy="6858000"/>
          </a:xfrm>
          <a:custGeom>
            <a:avLst/>
            <a:gdLst/>
            <a:ahLst/>
            <a:cxnLst/>
            <a:rect l="l" t="t" r="r" b="b"/>
            <a:pathLst>
              <a:path w="4813300" h="6858000">
                <a:moveTo>
                  <a:pt x="1929413" y="0"/>
                </a:moveTo>
                <a:lnTo>
                  <a:pt x="0" y="0"/>
                </a:lnTo>
                <a:lnTo>
                  <a:pt x="0" y="6857997"/>
                </a:lnTo>
                <a:lnTo>
                  <a:pt x="1842256" y="6857997"/>
                </a:lnTo>
                <a:lnTo>
                  <a:pt x="4812792" y="3377946"/>
                </a:lnTo>
                <a:lnTo>
                  <a:pt x="1929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42256" y="0"/>
            <a:ext cx="2970530" cy="6858000"/>
          </a:xfrm>
          <a:custGeom>
            <a:avLst/>
            <a:gdLst/>
            <a:ahLst/>
            <a:cxnLst/>
            <a:rect l="l" t="t" r="r" b="b"/>
            <a:pathLst>
              <a:path w="2970529" h="6858000">
                <a:moveTo>
                  <a:pt x="87156" y="0"/>
                </a:moveTo>
                <a:lnTo>
                  <a:pt x="2970535" y="3377946"/>
                </a:lnTo>
                <a:lnTo>
                  <a:pt x="0" y="6857997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43989" y="4325239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so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79918" y="5285943"/>
            <a:ext cx="2201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2400" spc="-85" dirty="0" smtClean="0">
                <a:solidFill>
                  <a:srgbClr val="FFC81D"/>
                </a:solidFill>
                <a:latin typeface="Trebuchet MS" panose="020B0603020202020204"/>
                <a:cs typeface="Trebuchet MS" panose="020B0603020202020204"/>
              </a:rPr>
              <a:t>Plan de trabajo</a:t>
            </a:r>
            <a:endParaRPr sz="2400" dirty="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36" y="1364567"/>
            <a:ext cx="3823584" cy="3823584"/>
          </a:xfrm>
          <a:prstGeom prst="rect">
            <a:avLst/>
          </a:prstGeom>
        </p:spPr>
      </p:pic>
      <p:sp>
        <p:nvSpPr>
          <p:cNvPr id="13" name="object 2"/>
          <p:cNvSpPr/>
          <p:nvPr/>
        </p:nvSpPr>
        <p:spPr>
          <a:xfrm>
            <a:off x="982954" y="1817116"/>
            <a:ext cx="1339215" cy="2043430"/>
          </a:xfrm>
          <a:custGeom>
            <a:avLst/>
            <a:gdLst/>
            <a:ahLst/>
            <a:cxnLst/>
            <a:rect l="l" t="t" r="r" b="b"/>
            <a:pathLst>
              <a:path w="1339214" h="2043429">
                <a:moveTo>
                  <a:pt x="147332" y="1612011"/>
                </a:moveTo>
                <a:lnTo>
                  <a:pt x="6070" y="1921637"/>
                </a:lnTo>
                <a:lnTo>
                  <a:pt x="49238" y="1941616"/>
                </a:lnTo>
                <a:lnTo>
                  <a:pt x="96170" y="1960255"/>
                </a:lnTo>
                <a:lnTo>
                  <a:pt x="146868" y="1977552"/>
                </a:lnTo>
                <a:lnTo>
                  <a:pt x="201331" y="1993508"/>
                </a:lnTo>
                <a:lnTo>
                  <a:pt x="259562" y="2008124"/>
                </a:lnTo>
                <a:lnTo>
                  <a:pt x="310266" y="2018824"/>
                </a:lnTo>
                <a:lnTo>
                  <a:pt x="362247" y="2027564"/>
                </a:lnTo>
                <a:lnTo>
                  <a:pt x="415499" y="2034349"/>
                </a:lnTo>
                <a:lnTo>
                  <a:pt x="470017" y="2039187"/>
                </a:lnTo>
                <a:lnTo>
                  <a:pt x="525795" y="2042084"/>
                </a:lnTo>
                <a:lnTo>
                  <a:pt x="582828" y="2043049"/>
                </a:lnTo>
                <a:lnTo>
                  <a:pt x="640378" y="2042000"/>
                </a:lnTo>
                <a:lnTo>
                  <a:pt x="695597" y="2038853"/>
                </a:lnTo>
                <a:lnTo>
                  <a:pt x="748488" y="2033608"/>
                </a:lnTo>
                <a:lnTo>
                  <a:pt x="799051" y="2026266"/>
                </a:lnTo>
                <a:lnTo>
                  <a:pt x="847290" y="2016825"/>
                </a:lnTo>
                <a:lnTo>
                  <a:pt x="893206" y="2005287"/>
                </a:lnTo>
                <a:lnTo>
                  <a:pt x="936802" y="1991651"/>
                </a:lnTo>
                <a:lnTo>
                  <a:pt x="978080" y="1975917"/>
                </a:lnTo>
                <a:lnTo>
                  <a:pt x="1017041" y="1958086"/>
                </a:lnTo>
                <a:lnTo>
                  <a:pt x="1063671" y="1932660"/>
                </a:lnTo>
                <a:lnTo>
                  <a:pt x="1106462" y="1904935"/>
                </a:lnTo>
                <a:lnTo>
                  <a:pt x="1145417" y="1874913"/>
                </a:lnTo>
                <a:lnTo>
                  <a:pt x="1180537" y="1842596"/>
                </a:lnTo>
                <a:lnTo>
                  <a:pt x="1211825" y="1807987"/>
                </a:lnTo>
                <a:lnTo>
                  <a:pt x="1239283" y="1771087"/>
                </a:lnTo>
                <a:lnTo>
                  <a:pt x="1262913" y="1731899"/>
                </a:lnTo>
                <a:lnTo>
                  <a:pt x="1278535" y="1700022"/>
                </a:lnTo>
                <a:lnTo>
                  <a:pt x="552983" y="1700022"/>
                </a:lnTo>
                <a:lnTo>
                  <a:pt x="499307" y="1698646"/>
                </a:lnTo>
                <a:lnTo>
                  <a:pt x="446482" y="1694521"/>
                </a:lnTo>
                <a:lnTo>
                  <a:pt x="394507" y="1687645"/>
                </a:lnTo>
                <a:lnTo>
                  <a:pt x="343381" y="1678019"/>
                </a:lnTo>
                <a:lnTo>
                  <a:pt x="293101" y="1665642"/>
                </a:lnTo>
                <a:lnTo>
                  <a:pt x="243667" y="1650515"/>
                </a:lnTo>
                <a:lnTo>
                  <a:pt x="195078" y="1632638"/>
                </a:lnTo>
                <a:lnTo>
                  <a:pt x="147332" y="1612011"/>
                </a:lnTo>
                <a:close/>
              </a:path>
              <a:path w="1339214" h="2043429">
                <a:moveTo>
                  <a:pt x="1272816" y="330835"/>
                </a:moveTo>
                <a:lnTo>
                  <a:pt x="627532" y="330835"/>
                </a:lnTo>
                <a:lnTo>
                  <a:pt x="684948" y="334357"/>
                </a:lnTo>
                <a:lnTo>
                  <a:pt x="735291" y="344916"/>
                </a:lnTo>
                <a:lnTo>
                  <a:pt x="778586" y="362499"/>
                </a:lnTo>
                <a:lnTo>
                  <a:pt x="814857" y="387096"/>
                </a:lnTo>
                <a:lnTo>
                  <a:pt x="843527" y="416929"/>
                </a:lnTo>
                <a:lnTo>
                  <a:pt x="864006" y="450405"/>
                </a:lnTo>
                <a:lnTo>
                  <a:pt x="876293" y="487501"/>
                </a:lnTo>
                <a:lnTo>
                  <a:pt x="880389" y="528193"/>
                </a:lnTo>
                <a:lnTo>
                  <a:pt x="876577" y="576581"/>
                </a:lnTo>
                <a:lnTo>
                  <a:pt x="865133" y="621553"/>
                </a:lnTo>
                <a:lnTo>
                  <a:pt x="846045" y="663120"/>
                </a:lnTo>
                <a:lnTo>
                  <a:pt x="819302" y="701294"/>
                </a:lnTo>
                <a:lnTo>
                  <a:pt x="791319" y="730049"/>
                </a:lnTo>
                <a:lnTo>
                  <a:pt x="756283" y="758092"/>
                </a:lnTo>
                <a:lnTo>
                  <a:pt x="714182" y="785409"/>
                </a:lnTo>
                <a:lnTo>
                  <a:pt x="665004" y="811989"/>
                </a:lnTo>
                <a:lnTo>
                  <a:pt x="608736" y="837819"/>
                </a:lnTo>
                <a:lnTo>
                  <a:pt x="370484" y="837819"/>
                </a:lnTo>
                <a:lnTo>
                  <a:pt x="343052" y="1141476"/>
                </a:lnTo>
                <a:lnTo>
                  <a:pt x="486435" y="1141476"/>
                </a:lnTo>
                <a:lnTo>
                  <a:pt x="548109" y="1142864"/>
                </a:lnTo>
                <a:lnTo>
                  <a:pt x="604193" y="1147039"/>
                </a:lnTo>
                <a:lnTo>
                  <a:pt x="654675" y="1154012"/>
                </a:lnTo>
                <a:lnTo>
                  <a:pt x="699543" y="1163795"/>
                </a:lnTo>
                <a:lnTo>
                  <a:pt x="738784" y="1176401"/>
                </a:lnTo>
                <a:lnTo>
                  <a:pt x="780785" y="1195544"/>
                </a:lnTo>
                <a:lnTo>
                  <a:pt x="815714" y="1218104"/>
                </a:lnTo>
                <a:lnTo>
                  <a:pt x="864260" y="1273429"/>
                </a:lnTo>
                <a:lnTo>
                  <a:pt x="889977" y="1343707"/>
                </a:lnTo>
                <a:lnTo>
                  <a:pt x="896407" y="1384817"/>
                </a:lnTo>
                <a:lnTo>
                  <a:pt x="898550" y="1429893"/>
                </a:lnTo>
                <a:lnTo>
                  <a:pt x="894952" y="1479665"/>
                </a:lnTo>
                <a:lnTo>
                  <a:pt x="884155" y="1524586"/>
                </a:lnTo>
                <a:lnTo>
                  <a:pt x="866153" y="1564648"/>
                </a:lnTo>
                <a:lnTo>
                  <a:pt x="840939" y="1599845"/>
                </a:lnTo>
                <a:lnTo>
                  <a:pt x="808507" y="1630172"/>
                </a:lnTo>
                <a:lnTo>
                  <a:pt x="769399" y="1655334"/>
                </a:lnTo>
                <a:lnTo>
                  <a:pt x="724305" y="1674894"/>
                </a:lnTo>
                <a:lnTo>
                  <a:pt x="673212" y="1688858"/>
                </a:lnTo>
                <a:lnTo>
                  <a:pt x="616109" y="1697232"/>
                </a:lnTo>
                <a:lnTo>
                  <a:pt x="552983" y="1700022"/>
                </a:lnTo>
                <a:lnTo>
                  <a:pt x="1278535" y="1700022"/>
                </a:lnTo>
                <a:lnTo>
                  <a:pt x="1300049" y="1648377"/>
                </a:lnTo>
                <a:lnTo>
                  <a:pt x="1313975" y="1604476"/>
                </a:lnTo>
                <a:lnTo>
                  <a:pt x="1324806" y="1559150"/>
                </a:lnTo>
                <a:lnTo>
                  <a:pt x="1332543" y="1512403"/>
                </a:lnTo>
                <a:lnTo>
                  <a:pt x="1337185" y="1464237"/>
                </a:lnTo>
                <a:lnTo>
                  <a:pt x="1338732" y="1414653"/>
                </a:lnTo>
                <a:lnTo>
                  <a:pt x="1336097" y="1357408"/>
                </a:lnTo>
                <a:lnTo>
                  <a:pt x="1328196" y="1303024"/>
                </a:lnTo>
                <a:lnTo>
                  <a:pt x="1315031" y="1251505"/>
                </a:lnTo>
                <a:lnTo>
                  <a:pt x="1296606" y="1202854"/>
                </a:lnTo>
                <a:lnTo>
                  <a:pt x="1272924" y="1157075"/>
                </a:lnTo>
                <a:lnTo>
                  <a:pt x="1243990" y="1114171"/>
                </a:lnTo>
                <a:lnTo>
                  <a:pt x="1214886" y="1079880"/>
                </a:lnTo>
                <a:lnTo>
                  <a:pt x="1181786" y="1048200"/>
                </a:lnTo>
                <a:lnTo>
                  <a:pt x="1144689" y="1019128"/>
                </a:lnTo>
                <a:lnTo>
                  <a:pt x="1103595" y="992662"/>
                </a:lnTo>
                <a:lnTo>
                  <a:pt x="1058505" y="968800"/>
                </a:lnTo>
                <a:lnTo>
                  <a:pt x="1009418" y="947539"/>
                </a:lnTo>
                <a:lnTo>
                  <a:pt x="956335" y="928878"/>
                </a:lnTo>
                <a:lnTo>
                  <a:pt x="1007441" y="905425"/>
                </a:lnTo>
                <a:lnTo>
                  <a:pt x="1054840" y="879517"/>
                </a:lnTo>
                <a:lnTo>
                  <a:pt x="1098527" y="851154"/>
                </a:lnTo>
                <a:lnTo>
                  <a:pt x="1138500" y="820335"/>
                </a:lnTo>
                <a:lnTo>
                  <a:pt x="1174754" y="787061"/>
                </a:lnTo>
                <a:lnTo>
                  <a:pt x="1207287" y="751332"/>
                </a:lnTo>
                <a:lnTo>
                  <a:pt x="1235406" y="713326"/>
                </a:lnTo>
                <a:lnTo>
                  <a:pt x="1258421" y="673222"/>
                </a:lnTo>
                <a:lnTo>
                  <a:pt x="1276327" y="631015"/>
                </a:lnTo>
                <a:lnTo>
                  <a:pt x="1289122" y="586702"/>
                </a:lnTo>
                <a:lnTo>
                  <a:pt x="1296801" y="540279"/>
                </a:lnTo>
                <a:lnTo>
                  <a:pt x="1299362" y="491744"/>
                </a:lnTo>
                <a:lnTo>
                  <a:pt x="1296438" y="435888"/>
                </a:lnTo>
                <a:lnTo>
                  <a:pt x="1287674" y="382465"/>
                </a:lnTo>
                <a:lnTo>
                  <a:pt x="1273082" y="331467"/>
                </a:lnTo>
                <a:lnTo>
                  <a:pt x="1272816" y="330835"/>
                </a:lnTo>
                <a:close/>
              </a:path>
              <a:path w="1339214" h="2043429">
                <a:moveTo>
                  <a:pt x="649630" y="0"/>
                </a:moveTo>
                <a:lnTo>
                  <a:pt x="596381" y="1331"/>
                </a:lnTo>
                <a:lnTo>
                  <a:pt x="544186" y="5326"/>
                </a:lnTo>
                <a:lnTo>
                  <a:pt x="493044" y="11985"/>
                </a:lnTo>
                <a:lnTo>
                  <a:pt x="442956" y="21307"/>
                </a:lnTo>
                <a:lnTo>
                  <a:pt x="393921" y="33294"/>
                </a:lnTo>
                <a:lnTo>
                  <a:pt x="345940" y="47946"/>
                </a:lnTo>
                <a:lnTo>
                  <a:pt x="299011" y="65262"/>
                </a:lnTo>
                <a:lnTo>
                  <a:pt x="253136" y="85243"/>
                </a:lnTo>
                <a:lnTo>
                  <a:pt x="208314" y="107889"/>
                </a:lnTo>
                <a:lnTo>
                  <a:pt x="164545" y="133201"/>
                </a:lnTo>
                <a:lnTo>
                  <a:pt x="121830" y="161179"/>
                </a:lnTo>
                <a:lnTo>
                  <a:pt x="80167" y="191824"/>
                </a:lnTo>
                <a:lnTo>
                  <a:pt x="39557" y="225134"/>
                </a:lnTo>
                <a:lnTo>
                  <a:pt x="0" y="261112"/>
                </a:lnTo>
                <a:lnTo>
                  <a:pt x="213258" y="494792"/>
                </a:lnTo>
                <a:lnTo>
                  <a:pt x="258677" y="460403"/>
                </a:lnTo>
                <a:lnTo>
                  <a:pt x="304253" y="430053"/>
                </a:lnTo>
                <a:lnTo>
                  <a:pt x="349985" y="403742"/>
                </a:lnTo>
                <a:lnTo>
                  <a:pt x="395871" y="381473"/>
                </a:lnTo>
                <a:lnTo>
                  <a:pt x="441908" y="363249"/>
                </a:lnTo>
                <a:lnTo>
                  <a:pt x="488095" y="349071"/>
                </a:lnTo>
                <a:lnTo>
                  <a:pt x="534430" y="338941"/>
                </a:lnTo>
                <a:lnTo>
                  <a:pt x="580909" y="332861"/>
                </a:lnTo>
                <a:lnTo>
                  <a:pt x="627532" y="330835"/>
                </a:lnTo>
                <a:lnTo>
                  <a:pt x="1272816" y="330835"/>
                </a:lnTo>
                <a:lnTo>
                  <a:pt x="1252675" y="282890"/>
                </a:lnTo>
                <a:lnTo>
                  <a:pt x="1226464" y="236728"/>
                </a:lnTo>
                <a:lnTo>
                  <a:pt x="1200175" y="200704"/>
                </a:lnTo>
                <a:lnTo>
                  <a:pt x="1169827" y="167442"/>
                </a:lnTo>
                <a:lnTo>
                  <a:pt x="1135421" y="136953"/>
                </a:lnTo>
                <a:lnTo>
                  <a:pt x="1096962" y="109248"/>
                </a:lnTo>
                <a:lnTo>
                  <a:pt x="1054452" y="84336"/>
                </a:lnTo>
                <a:lnTo>
                  <a:pt x="1007897" y="62230"/>
                </a:lnTo>
                <a:lnTo>
                  <a:pt x="964898" y="45706"/>
                </a:lnTo>
                <a:lnTo>
                  <a:pt x="919175" y="31731"/>
                </a:lnTo>
                <a:lnTo>
                  <a:pt x="870727" y="20302"/>
                </a:lnTo>
                <a:lnTo>
                  <a:pt x="819550" y="11416"/>
                </a:lnTo>
                <a:lnTo>
                  <a:pt x="765643" y="5072"/>
                </a:lnTo>
                <a:lnTo>
                  <a:pt x="709004" y="1267"/>
                </a:lnTo>
                <a:lnTo>
                  <a:pt x="64963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/>
          <a:lstStyle/>
          <a:p>
            <a:r>
              <a:rPr lang="es-CO" dirty="0" smtClean="0"/>
              <a:t>Inception</a:t>
            </a:r>
            <a:endParaRPr lang="es-CO" dirty="0"/>
          </a:p>
        </p:txBody>
      </p:sp>
      <p:pic>
        <p:nvPicPr>
          <p:cNvPr id="11" name="Marcador de posición de imagen 10" descr="20180529_144142"/>
          <p:cNvPicPr>
            <a:picLocks noChangeAspect="1"/>
          </p:cNvPicPr>
          <p:nvPr>
            <p:ph type="pic" sz="quarter" idx="14"/>
          </p:nvPr>
        </p:nvPicPr>
        <p:blipFill>
          <a:blip r:embed="rId1">
            <a:lum bright="12000"/>
          </a:blip>
          <a:srcRect t="11610"/>
          <a:stretch>
            <a:fillRect/>
          </a:stretch>
        </p:blipFill>
        <p:spPr>
          <a:xfrm>
            <a:off x="5694045" y="2707640"/>
            <a:ext cx="5738495" cy="2998470"/>
          </a:xfrm>
          <a:prstGeom prst="rect">
            <a:avLst/>
          </a:prstGeom>
        </p:spPr>
      </p:pic>
      <p:pic>
        <p:nvPicPr>
          <p:cNvPr id="12" name="Imagen 11" descr="IMG-20180529-WA0017"/>
          <p:cNvPicPr>
            <a:picLocks noChangeAspect="1"/>
          </p:cNvPicPr>
          <p:nvPr/>
        </p:nvPicPr>
        <p:blipFill>
          <a:blip r:embed="rId2">
            <a:lum bright="12000"/>
          </a:blip>
          <a:srcRect t="10752" b="7801"/>
          <a:stretch>
            <a:fillRect/>
          </a:stretch>
        </p:blipFill>
        <p:spPr>
          <a:xfrm>
            <a:off x="993140" y="1900555"/>
            <a:ext cx="5125720" cy="3131185"/>
          </a:xfrm>
          <a:prstGeom prst="rect">
            <a:avLst/>
          </a:prstGeom>
        </p:spPr>
      </p:pic>
      <p:sp>
        <p:nvSpPr>
          <p:cNvPr id="4" name="object 3"/>
          <p:cNvSpPr txBox="1"/>
          <p:nvPr/>
        </p:nvSpPr>
        <p:spPr>
          <a:xfrm>
            <a:off x="6371590" y="1523365"/>
            <a:ext cx="5448300" cy="1123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dirty="0" smtClean="0">
                <a:latin typeface="Tahoma" panose="020B0604030504040204" pitchFamily="34" charset="0"/>
                <a:cs typeface="Arial" panose="020B0604020202020204"/>
              </a:rPr>
              <a:t>Definición del producto desde una visión compartida, tomando en cuenta todas las áreas involucradas. Enfocados en la necesidad del negocio</a:t>
            </a:r>
            <a:endParaRPr lang="es-CO" dirty="0" smtClean="0">
              <a:latin typeface="Tahoma" panose="020B0604030504040204" pitchFamily="34" charset="0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s-CO" dirty="0" smtClean="0">
              <a:latin typeface="Tahoma" panose="020B0604030504040204" pitchFamily="34" charset="0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768" y="111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CO" dirty="0" smtClean="0"/>
              <a:t>Conformación Equipo</a:t>
            </a:r>
            <a:endParaRPr lang="es-CO" dirty="0"/>
          </a:p>
        </p:txBody>
      </p:sp>
      <p:sp>
        <p:nvSpPr>
          <p:cNvPr id="4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es-CO" dirty="0" smtClean="0"/>
              <a:t>Integrantes</a:t>
            </a:r>
            <a:r>
              <a:rPr lang="es-CO" sz="2000" dirty="0" smtClean="0"/>
              <a:t>: </a:t>
            </a:r>
            <a:endParaRPr lang="es-CO" sz="2000" dirty="0" smtClean="0"/>
          </a:p>
          <a:p>
            <a:pPr marL="0" indent="0">
              <a:buNone/>
            </a:pPr>
            <a:endParaRPr lang="es-CO" sz="2000" dirty="0" smtClean="0"/>
          </a:p>
          <a:p>
            <a:pPr lvl="1"/>
            <a:r>
              <a:rPr lang="es-CO" sz="2000" dirty="0" smtClean="0">
                <a:sym typeface="+mn-ea"/>
              </a:rPr>
              <a:t>Edwin Molina - Product Owner</a:t>
            </a:r>
            <a:endParaRPr lang="es-CO" sz="2000" dirty="0" smtClean="0"/>
          </a:p>
          <a:p>
            <a:pPr lvl="1"/>
            <a:r>
              <a:rPr lang="es-CO" sz="2000" dirty="0" smtClean="0"/>
              <a:t>Jorge Burgos - Dev Java</a:t>
            </a:r>
            <a:endParaRPr lang="es-CO" sz="2000" dirty="0" smtClean="0"/>
          </a:p>
          <a:p>
            <a:pPr lvl="1"/>
            <a:r>
              <a:rPr lang="es-CO" sz="2000" dirty="0" smtClean="0"/>
              <a:t>Kevin Orellana - Dev Java</a:t>
            </a:r>
            <a:endParaRPr lang="es-CO" sz="2000" dirty="0" smtClean="0"/>
          </a:p>
          <a:p>
            <a:pPr lvl="1"/>
            <a:r>
              <a:rPr lang="es-CO" sz="2000" dirty="0" smtClean="0"/>
              <a:t>Mario Alvarado - Dev Forms</a:t>
            </a:r>
            <a:endParaRPr lang="es-CO" sz="2000" dirty="0" smtClean="0"/>
          </a:p>
          <a:p>
            <a:pPr lvl="1"/>
            <a:r>
              <a:rPr lang="es-CO" sz="2000" dirty="0" smtClean="0">
                <a:sym typeface="+mn-ea"/>
              </a:rPr>
              <a:t>Juan Carlos Hernandez - QA</a:t>
            </a:r>
            <a:endParaRPr lang="es-CO" sz="2000" dirty="0" smtClean="0"/>
          </a:p>
          <a:p>
            <a:pPr lvl="1"/>
            <a:r>
              <a:rPr lang="es-CO" sz="2000" dirty="0" smtClean="0"/>
              <a:t>Manuel Ortez - Scrum Master</a:t>
            </a:r>
            <a:endParaRPr lang="es-CO" sz="2000" dirty="0" smtClean="0"/>
          </a:p>
          <a:p>
            <a:pPr lvl="1"/>
            <a:r>
              <a:rPr lang="es-CO" sz="2000" dirty="0" smtClean="0"/>
              <a:t>Guillermo Peña - Arquitecto</a:t>
            </a:r>
            <a:endParaRPr lang="es-CO" sz="2000" dirty="0" smtClean="0"/>
          </a:p>
        </p:txBody>
      </p:sp>
      <p:pic>
        <p:nvPicPr>
          <p:cNvPr id="6" name="Marcador de posición de contenido 5" descr="20180615_16165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806440" y="2008505"/>
            <a:ext cx="5600065" cy="284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Mapa Inicial de HU</a:t>
            </a:r>
            <a:endParaRPr lang="es-CO" dirty="0"/>
          </a:p>
        </p:txBody>
      </p:sp>
      <p:pic>
        <p:nvPicPr>
          <p:cNvPr id="3" name="Marcador de posición de elemento multimedia 2" descr="MapaHUinicial"/>
          <p:cNvPicPr>
            <a:picLocks noChangeAspect="1"/>
          </p:cNvPicPr>
          <p:nvPr>
            <p:ph type="media" sz="quarter" idx="11"/>
          </p:nvPr>
        </p:nvPicPr>
        <p:blipFill>
          <a:blip r:embed="rId1">
            <a:lum bright="30000"/>
          </a:blip>
          <a:srcRect l="5869" t="-260" r="31435" b="28590"/>
          <a:stretch>
            <a:fillRect/>
          </a:stretch>
        </p:blipFill>
        <p:spPr>
          <a:xfrm>
            <a:off x="481330" y="1924050"/>
            <a:ext cx="6048375" cy="2929890"/>
          </a:xfrm>
          <a:prstGeom prst="rect">
            <a:avLst/>
          </a:prstGeom>
        </p:spPr>
      </p:pic>
      <p:sp>
        <p:nvSpPr>
          <p:cNvPr id="4" name="object 3"/>
          <p:cNvSpPr txBox="1"/>
          <p:nvPr/>
        </p:nvSpPr>
        <p:spPr>
          <a:xfrm>
            <a:off x="6845300" y="1434465"/>
            <a:ext cx="4508500" cy="367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 err="1" smtClean="0">
                <a:latin typeface="Tahoma" panose="020B0604030504040204" pitchFamily="34" charset="0"/>
                <a:cs typeface="Arial" panose="020B0604020202020204"/>
              </a:rPr>
              <a:t>Objetivo</a:t>
            </a:r>
            <a:endParaRPr sz="2800" spc="-50" dirty="0" err="1" smtClean="0">
              <a:latin typeface="Tahoma" panose="020B0604030504040204" pitchFamily="34" charset="0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pc="-125" dirty="0" err="1" smtClean="0">
              <a:latin typeface="Tahoma" panose="020B0604030504040204" pitchFamily="34" charset="0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 err="1" smtClean="0">
                <a:latin typeface="Tahoma" panose="020B0604030504040204" pitchFamily="34" charset="0"/>
                <a:cs typeface="Arial" panose="020B0604020202020204"/>
              </a:rPr>
              <a:t>Tener</a:t>
            </a:r>
            <a:r>
              <a:rPr spc="-125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70" dirty="0" smtClean="0">
                <a:latin typeface="Tahoma" panose="020B0604030504040204" pitchFamily="34" charset="0"/>
                <a:cs typeface="Arial" panose="020B0604020202020204"/>
              </a:rPr>
              <a:t>la </a:t>
            </a:r>
            <a:r>
              <a:rPr spc="-85" dirty="0" err="1" smtClean="0">
                <a:latin typeface="Tahoma" panose="020B0604030504040204" pitchFamily="34" charset="0"/>
                <a:cs typeface="Arial" panose="020B0604020202020204"/>
              </a:rPr>
              <a:t>visualización</a:t>
            </a:r>
            <a:r>
              <a:rPr spc="-85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50" dirty="0" smtClean="0">
                <a:latin typeface="Tahoma" panose="020B0604030504040204" pitchFamily="34" charset="0"/>
                <a:cs typeface="Arial" panose="020B0604020202020204"/>
              </a:rPr>
              <a:t>del </a:t>
            </a:r>
            <a:r>
              <a:rPr spc="-45" dirty="0" err="1" smtClean="0">
                <a:latin typeface="Tahoma" panose="020B0604030504040204" pitchFamily="34" charset="0"/>
                <a:cs typeface="Arial" panose="020B0604020202020204"/>
              </a:rPr>
              <a:t>producto</a:t>
            </a:r>
            <a:r>
              <a:rPr spc="-45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140" dirty="0" smtClean="0">
                <a:latin typeface="Tahoma" panose="020B0604030504040204" pitchFamily="34" charset="0"/>
                <a:cs typeface="Arial" panose="020B0604020202020204"/>
              </a:rPr>
              <a:t>a </a:t>
            </a:r>
            <a:r>
              <a:rPr spc="-25" dirty="0" smtClean="0">
                <a:latin typeface="Tahoma" panose="020B0604030504040204" pitchFamily="34" charset="0"/>
                <a:cs typeface="Arial" panose="020B0604020202020204"/>
              </a:rPr>
              <a:t>alto </a:t>
            </a:r>
            <a:r>
              <a:rPr spc="-50" dirty="0" err="1" smtClean="0">
                <a:latin typeface="Tahoma" panose="020B0604030504040204" pitchFamily="34" charset="0"/>
                <a:cs typeface="Arial" panose="020B0604020202020204"/>
              </a:rPr>
              <a:t>nivel</a:t>
            </a:r>
            <a:r>
              <a:rPr spc="-50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90" dirty="0" smtClean="0">
                <a:latin typeface="Tahoma" panose="020B0604030504040204" pitchFamily="34" charset="0"/>
                <a:cs typeface="Arial" panose="020B0604020202020204"/>
              </a:rPr>
              <a:t>para </a:t>
            </a:r>
            <a:r>
              <a:rPr spc="-45" dirty="0" err="1" smtClean="0">
                <a:latin typeface="Tahoma" panose="020B0604030504040204" pitchFamily="34" charset="0"/>
                <a:cs typeface="Arial" panose="020B0604020202020204"/>
              </a:rPr>
              <a:t>priorizar</a:t>
            </a:r>
            <a:r>
              <a:rPr spc="-45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90" dirty="0" smtClean="0">
                <a:latin typeface="Tahoma" panose="020B0604030504040204" pitchFamily="34" charset="0"/>
                <a:cs typeface="Arial" panose="020B0604020202020204"/>
              </a:rPr>
              <a:t>y </a:t>
            </a:r>
            <a:r>
              <a:rPr spc="-85" dirty="0" err="1" smtClean="0">
                <a:latin typeface="Tahoma" panose="020B0604030504040204" pitchFamily="34" charset="0"/>
                <a:cs typeface="Arial" panose="020B0604020202020204"/>
              </a:rPr>
              <a:t>organizar</a:t>
            </a:r>
            <a:r>
              <a:rPr spc="-85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85" dirty="0" err="1" smtClean="0">
                <a:latin typeface="Tahoma" panose="020B0604030504040204" pitchFamily="34" charset="0"/>
                <a:cs typeface="Arial" panose="020B0604020202020204"/>
              </a:rPr>
              <a:t>los</a:t>
            </a:r>
            <a:r>
              <a:rPr spc="-85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80" dirty="0" err="1" smtClean="0">
                <a:latin typeface="Tahoma" panose="020B0604030504040204" pitchFamily="34" charset="0"/>
                <a:cs typeface="Arial" panose="020B0604020202020204"/>
              </a:rPr>
              <a:t>entregables</a:t>
            </a:r>
            <a:r>
              <a:rPr spc="-80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85" dirty="0" smtClean="0">
                <a:latin typeface="Tahoma" panose="020B0604030504040204" pitchFamily="34" charset="0"/>
                <a:cs typeface="Arial" panose="020B0604020202020204"/>
              </a:rPr>
              <a:t>de</a:t>
            </a:r>
            <a:r>
              <a:rPr spc="-220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85" dirty="0" smtClean="0">
                <a:latin typeface="Tahoma" panose="020B0604030504040204" pitchFamily="34" charset="0"/>
                <a:cs typeface="Arial" panose="020B0604020202020204"/>
              </a:rPr>
              <a:t>valor.</a:t>
            </a:r>
            <a:endParaRPr dirty="0" smtClean="0">
              <a:latin typeface="Tahoma" panose="020B0604030504040204" pitchFamily="34" charset="0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dirty="0" smtClean="0">
              <a:latin typeface="Tahoma" panose="020B0604030504040204" pitchFamily="34" charset="0"/>
              <a:cs typeface="Times New Roman" panose="02020603050405020304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2800" spc="-110" dirty="0" err="1" smtClean="0">
                <a:latin typeface="Tahoma" panose="020B0604030504040204" pitchFamily="34" charset="0"/>
                <a:cs typeface="Arial" panose="020B0604020202020204"/>
              </a:rPr>
              <a:t>Resultados</a:t>
            </a:r>
            <a:r>
              <a:rPr sz="2800" spc="-110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z="2800" spc="-95" dirty="0" err="1" smtClean="0">
                <a:latin typeface="Tahoma" panose="020B0604030504040204" pitchFamily="34" charset="0"/>
                <a:cs typeface="Arial" panose="020B0604020202020204"/>
              </a:rPr>
              <a:t>esperados</a:t>
            </a:r>
            <a:endParaRPr sz="2800" spc="-95" dirty="0" err="1" smtClean="0">
              <a:latin typeface="Tahoma" panose="020B0604030504040204" pitchFamily="34" charset="0"/>
              <a:cs typeface="Arial" panose="020B0604020202020204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endParaRPr spc="-95" dirty="0" err="1" smtClean="0">
              <a:latin typeface="Tahoma" panose="020B0604030504040204" pitchFamily="34" charset="0"/>
              <a:cs typeface="Arial" panose="020B0604020202020204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pc="-160" dirty="0" smtClean="0">
                <a:latin typeface="Tahoma" panose="020B0604030504040204" pitchFamily="34" charset="0"/>
                <a:cs typeface="Arial" panose="020B0604020202020204"/>
              </a:rPr>
              <a:t>A </a:t>
            </a:r>
            <a:r>
              <a:rPr spc="-85" dirty="0" err="1" smtClean="0">
                <a:latin typeface="Tahoma" panose="020B0604030504040204" pitchFamily="34" charset="0"/>
                <a:cs typeface="Arial" panose="020B0604020202020204"/>
              </a:rPr>
              <a:t>través</a:t>
            </a:r>
            <a:r>
              <a:rPr spc="-85" dirty="0" smtClean="0">
                <a:latin typeface="Tahoma" panose="020B0604030504040204" pitchFamily="34" charset="0"/>
                <a:cs typeface="Arial" panose="020B0604020202020204"/>
              </a:rPr>
              <a:t> de </a:t>
            </a:r>
            <a:r>
              <a:rPr spc="-70" dirty="0" smtClean="0">
                <a:latin typeface="Tahoma" panose="020B0604030504040204" pitchFamily="34" charset="0"/>
                <a:cs typeface="Arial" panose="020B0604020202020204"/>
              </a:rPr>
              <a:t>la </a:t>
            </a:r>
            <a:r>
              <a:rPr spc="-70" dirty="0" err="1" smtClean="0">
                <a:latin typeface="Tahoma" panose="020B0604030504040204" pitchFamily="34" charset="0"/>
                <a:cs typeface="Arial" panose="020B0604020202020204"/>
              </a:rPr>
              <a:t>practica</a:t>
            </a:r>
            <a:r>
              <a:rPr spc="-70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80" dirty="0" smtClean="0">
                <a:latin typeface="Tahoma" panose="020B0604030504040204" pitchFamily="34" charset="0"/>
                <a:cs typeface="Arial" panose="020B0604020202020204"/>
              </a:rPr>
              <a:t>de </a:t>
            </a:r>
            <a:r>
              <a:rPr spc="-85" dirty="0" smtClean="0">
                <a:latin typeface="Tahoma" panose="020B0604030504040204" pitchFamily="34" charset="0"/>
                <a:cs typeface="Arial" panose="020B0604020202020204"/>
              </a:rPr>
              <a:t>user Story </a:t>
            </a:r>
            <a:r>
              <a:rPr spc="-65" dirty="0" smtClean="0">
                <a:latin typeface="Tahoma" panose="020B0604030504040204" pitchFamily="34" charset="0"/>
                <a:cs typeface="Arial" panose="020B0604020202020204"/>
              </a:rPr>
              <a:t>Mapping </a:t>
            </a:r>
            <a:r>
              <a:rPr spc="-155" dirty="0" smtClean="0">
                <a:latin typeface="Tahoma" panose="020B0604030504040204" pitchFamily="34" charset="0"/>
                <a:cs typeface="Arial" panose="020B0604020202020204"/>
              </a:rPr>
              <a:t>se </a:t>
            </a:r>
            <a:r>
              <a:rPr lang="es-CO" spc="-70" dirty="0" err="1" smtClean="0">
                <a:latin typeface="Tahoma" panose="020B0604030504040204" pitchFamily="34" charset="0"/>
                <a:cs typeface="Arial" panose="020B0604020202020204"/>
              </a:rPr>
              <a:t>logró</a:t>
            </a:r>
            <a:r>
              <a:rPr lang="es-CO" spc="-70" dirty="0" err="1" smtClean="0">
                <a:latin typeface="Tahoma" panose="020B0604030504040204" pitchFamily="34" charset="0"/>
                <a:cs typeface="Arial" panose="020B0604020202020204"/>
              </a:rPr>
              <a:t> tener un </a:t>
            </a:r>
            <a:r>
              <a:rPr spc="-120" dirty="0" err="1" smtClean="0">
                <a:latin typeface="Tahoma" panose="020B0604030504040204" pitchFamily="34" charset="0"/>
                <a:cs typeface="Arial" panose="020B0604020202020204"/>
              </a:rPr>
              <a:t>mapa </a:t>
            </a:r>
            <a:r>
              <a:rPr lang="es-CO" spc="-85" dirty="0" smtClean="0">
                <a:latin typeface="Tahoma" panose="020B0604030504040204" pitchFamily="34" charset="0"/>
                <a:cs typeface="Arial" panose="020B0604020202020204"/>
              </a:rPr>
              <a:t>del producto</a:t>
            </a:r>
            <a:r>
              <a:rPr spc="-95" dirty="0" smtClean="0">
                <a:latin typeface="Tahoma" panose="020B0604030504040204" pitchFamily="34" charset="0"/>
                <a:cs typeface="Arial" panose="020B0604020202020204"/>
              </a:rPr>
              <a:t>. </a:t>
            </a:r>
            <a:r>
              <a:rPr lang="es-CO" spc="-95" dirty="0" smtClean="0">
                <a:latin typeface="Tahoma" panose="020B0604030504040204" pitchFamily="34" charset="0"/>
                <a:cs typeface="Arial" panose="020B0604020202020204"/>
              </a:rPr>
              <a:t>Esta dinámica a ayudado al</a:t>
            </a:r>
            <a:r>
              <a:rPr lang="es-CO" spc="-75" dirty="0" smtClean="0">
                <a:latin typeface="Tahoma" panose="020B0604030504040204" pitchFamily="34" charset="0"/>
                <a:cs typeface="Arial" panose="020B0604020202020204"/>
              </a:rPr>
              <a:t> Product Owner en la </a:t>
            </a:r>
            <a:r>
              <a:rPr spc="-55" dirty="0" err="1" smtClean="0">
                <a:latin typeface="Tahoma" panose="020B0604030504040204" pitchFamily="34" charset="0"/>
                <a:cs typeface="Arial" panose="020B0604020202020204"/>
              </a:rPr>
              <a:t>priorización</a:t>
            </a:r>
            <a:r>
              <a:rPr spc="-55" dirty="0" smtClean="0">
                <a:latin typeface="Tahoma" panose="020B0604030504040204" pitchFamily="34" charset="0"/>
                <a:cs typeface="Arial" panose="020B0604020202020204"/>
              </a:rPr>
              <a:t>, </a:t>
            </a:r>
            <a:r>
              <a:rPr spc="-45" dirty="0" err="1" smtClean="0">
                <a:latin typeface="Tahoma" panose="020B0604030504040204" pitchFamily="34" charset="0"/>
                <a:cs typeface="Arial" panose="020B0604020202020204"/>
              </a:rPr>
              <a:t>identificación</a:t>
            </a:r>
            <a:r>
              <a:rPr spc="-45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90" dirty="0" smtClean="0">
                <a:latin typeface="Tahoma" panose="020B0604030504040204" pitchFamily="34" charset="0"/>
                <a:cs typeface="Arial" panose="020B0604020202020204"/>
              </a:rPr>
              <a:t>y </a:t>
            </a:r>
            <a:r>
              <a:rPr spc="-90" dirty="0" err="1" smtClean="0">
                <a:latin typeface="Tahoma" panose="020B0604030504040204" pitchFamily="34" charset="0"/>
                <a:cs typeface="Arial" panose="020B0604020202020204"/>
              </a:rPr>
              <a:t>organización</a:t>
            </a:r>
            <a:r>
              <a:rPr spc="-90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85" dirty="0" smtClean="0">
                <a:latin typeface="Tahoma" panose="020B0604030504040204" pitchFamily="34" charset="0"/>
                <a:cs typeface="Arial" panose="020B0604020202020204"/>
              </a:rPr>
              <a:t>de </a:t>
            </a:r>
            <a:r>
              <a:rPr spc="-65" dirty="0" err="1" smtClean="0">
                <a:latin typeface="Tahoma" panose="020B0604030504040204" pitchFamily="34" charset="0"/>
                <a:cs typeface="Arial" panose="020B0604020202020204"/>
              </a:rPr>
              <a:t>historias</a:t>
            </a:r>
            <a:r>
              <a:rPr spc="-65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110" dirty="0" err="1" smtClean="0">
                <a:latin typeface="Tahoma" panose="020B0604030504040204" pitchFamily="34" charset="0"/>
                <a:cs typeface="Arial" panose="020B0604020202020204"/>
              </a:rPr>
              <a:t>épicas</a:t>
            </a:r>
            <a:r>
              <a:rPr spc="-110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90" dirty="0" smtClean="0">
                <a:latin typeface="Tahoma" panose="020B0604030504040204" pitchFamily="34" charset="0"/>
                <a:cs typeface="Arial" panose="020B0604020202020204"/>
              </a:rPr>
              <a:t>y </a:t>
            </a:r>
            <a:r>
              <a:rPr spc="-80" dirty="0" err="1" smtClean="0">
                <a:latin typeface="Tahoma" panose="020B0604030504040204" pitchFamily="34" charset="0"/>
                <a:cs typeface="Arial" panose="020B0604020202020204"/>
              </a:rPr>
              <a:t>componentes</a:t>
            </a:r>
            <a:r>
              <a:rPr spc="-80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50" dirty="0" smtClean="0">
                <a:latin typeface="Tahoma" panose="020B0604030504040204" pitchFamily="34" charset="0"/>
                <a:cs typeface="Arial" panose="020B0604020202020204"/>
              </a:rPr>
              <a:t>del</a:t>
            </a:r>
            <a:r>
              <a:rPr spc="-60" dirty="0" smtClean="0">
                <a:latin typeface="Tahoma" panose="020B0604030504040204" pitchFamily="34" charset="0"/>
                <a:cs typeface="Arial" panose="020B0604020202020204"/>
              </a:rPr>
              <a:t> </a:t>
            </a:r>
            <a:r>
              <a:rPr spc="-45" dirty="0" err="1" smtClean="0">
                <a:latin typeface="Tahoma" panose="020B0604030504040204" pitchFamily="34" charset="0"/>
                <a:cs typeface="Arial" panose="020B0604020202020204"/>
              </a:rPr>
              <a:t>producto</a:t>
            </a:r>
            <a:r>
              <a:rPr spc="-45" dirty="0" smtClean="0">
                <a:latin typeface="Tahoma" panose="020B0604030504040204" pitchFamily="34" charset="0"/>
                <a:cs typeface="Arial" panose="020B0604020202020204"/>
              </a:rPr>
              <a:t>.</a:t>
            </a:r>
            <a:endParaRPr dirty="0">
              <a:latin typeface="Tahoma" panose="020B0604030504040204" pitchFamily="34" charset="0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Mapa de HU</a:t>
            </a:r>
            <a:endParaRPr lang="es-CO" dirty="0"/>
          </a:p>
        </p:txBody>
      </p:sp>
      <p:graphicFrame>
        <p:nvGraphicFramePr>
          <p:cNvPr id="7" name="Marcador de posición de elemento multimedia 6"/>
          <p:cNvGraphicFramePr/>
          <p:nvPr>
            <p:ph type="media" sz="quarter" idx="11"/>
          </p:nvPr>
        </p:nvGraphicFramePr>
        <p:xfrm>
          <a:off x="1049020" y="1280160"/>
          <a:ext cx="10150475" cy="454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0981690" imgH="5638800" progId="Paint.Picture">
                  <p:embed/>
                </p:oleObj>
              </mc:Choice>
              <mc:Fallback>
                <p:oleObj name="" r:id="rId1" imgW="10981690" imgH="5638800" progId="Paint.Picture">
                  <p:embed/>
                  <p:pic>
                    <p:nvPicPr>
                      <p:cNvPr id="0" name="Imagen 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49020" y="1280160"/>
                        <a:ext cx="10150475" cy="4549140"/>
                      </a:xfrm>
                      <a:prstGeom prst="rect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Sprint Planning</a:t>
            </a:r>
            <a:endParaRPr lang="es-CO" dirty="0"/>
          </a:p>
        </p:txBody>
      </p:sp>
      <p:sp>
        <p:nvSpPr>
          <p:cNvPr id="4" name="object 3"/>
          <p:cNvSpPr txBox="1"/>
          <p:nvPr/>
        </p:nvSpPr>
        <p:spPr>
          <a:xfrm>
            <a:off x="589915" y="1479550"/>
            <a:ext cx="4872990" cy="241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algn="just">
              <a:lnSpc>
                <a:spcPct val="110000"/>
              </a:lnSpc>
              <a:spcBef>
                <a:spcPts val="100"/>
              </a:spcBef>
            </a:pPr>
            <a:r>
              <a:rPr lang="es-CO" dirty="0">
                <a:latin typeface="Tahoma" panose="020B0604030504040204" pitchFamily="34" charset="0"/>
                <a:cs typeface="Arial" panose="020B0604020202020204"/>
              </a:rPr>
              <a:t>Una vez que hemos culminado el Sprint 0 se da inicio al Sprint 1 con la planeación de las historias de usuario que corresponden al primer entregable de valor esperado por el PO.</a:t>
            </a:r>
            <a:endParaRPr lang="es-CO" spc="-125" dirty="0" err="1" smtClean="0">
              <a:latin typeface="Tahoma" panose="020B0604030504040204" pitchFamily="34" charset="0"/>
              <a:cs typeface="Arial" panose="020B0604020202020204"/>
            </a:endParaRPr>
          </a:p>
          <a:p>
            <a:pPr marL="12700" algn="just">
              <a:lnSpc>
                <a:spcPct val="90000"/>
              </a:lnSpc>
              <a:spcBef>
                <a:spcPts val="100"/>
              </a:spcBef>
            </a:pPr>
            <a:endParaRPr lang="es-CO" dirty="0">
              <a:latin typeface="Tahoma" panose="020B0604030504040204" pitchFamily="34" charset="0"/>
              <a:cs typeface="Arial" panose="020B0604020202020204"/>
            </a:endParaRPr>
          </a:p>
          <a:p>
            <a:pPr marL="12700" algn="l">
              <a:lnSpc>
                <a:spcPct val="110000"/>
              </a:lnSpc>
              <a:spcBef>
                <a:spcPts val="100"/>
              </a:spcBef>
            </a:pPr>
            <a:r>
              <a:rPr lang="es-CO" dirty="0">
                <a:latin typeface="Tahoma" panose="020B0604030504040204" pitchFamily="34" charset="0"/>
                <a:cs typeface="Arial" panose="020B0604020202020204"/>
              </a:rPr>
              <a:t>Esta reunión no debe ser mayor a 4 horas para un Sprint de 10 días y como resultado se obtiene el Sprint Backlog.</a:t>
            </a:r>
            <a:endParaRPr lang="es-CO" dirty="0">
              <a:latin typeface="Tahoma" panose="020B0604030504040204" pitchFamily="34" charset="0"/>
              <a:cs typeface="Arial" panose="020B0604020202020204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4815" y="4311650"/>
            <a:ext cx="3107690" cy="1715135"/>
          </a:xfrm>
          <a:prstGeom prst="rect">
            <a:avLst/>
          </a:prstGeom>
        </p:spPr>
      </p:pic>
      <p:sp>
        <p:nvSpPr>
          <p:cNvPr id="12" name="Cuadro de texto 11"/>
          <p:cNvSpPr txBox="1"/>
          <p:nvPr/>
        </p:nvSpPr>
        <p:spPr>
          <a:xfrm>
            <a:off x="2479675" y="4070350"/>
            <a:ext cx="28682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O" altLang="es-ES" sz="1600">
                <a:latin typeface="Tahoma" panose="020B0604030504040204" pitchFamily="34" charset="0"/>
              </a:rPr>
              <a:t>Timebox</a:t>
            </a:r>
            <a:endParaRPr lang="es-CO" altLang="es-ES" sz="1600">
              <a:latin typeface="Tahoma" panose="020B0604030504040204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rcRect l="531" t="1269" r="2125" b="549"/>
          <a:stretch>
            <a:fillRect/>
          </a:stretch>
        </p:blipFill>
        <p:spPr>
          <a:xfrm>
            <a:off x="6002655" y="1092835"/>
            <a:ext cx="5236845" cy="4933950"/>
          </a:xfrm>
          <a:prstGeom prst="rect">
            <a:avLst/>
          </a:prstGeom>
          <a:ln>
            <a:solidFill>
              <a:srgbClr val="091F4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1958955" h="6858000">
                <a:moveTo>
                  <a:pt x="11958828" y="6857996"/>
                </a:moveTo>
                <a:lnTo>
                  <a:pt x="11958828" y="0"/>
                </a:lnTo>
                <a:lnTo>
                  <a:pt x="0" y="0"/>
                </a:lnTo>
                <a:lnTo>
                  <a:pt x="0" y="6857996"/>
                </a:lnTo>
                <a:lnTo>
                  <a:pt x="11958828" y="685799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5169535" cy="6858000"/>
          </a:xfrm>
          <a:custGeom>
            <a:avLst/>
            <a:gdLst/>
            <a:ahLst/>
            <a:cxnLst/>
            <a:rect l="l" t="t" r="r" b="b"/>
            <a:pathLst>
              <a:path w="5169535" h="6858000">
                <a:moveTo>
                  <a:pt x="2236800" y="0"/>
                </a:moveTo>
                <a:lnTo>
                  <a:pt x="0" y="0"/>
                </a:lnTo>
                <a:lnTo>
                  <a:pt x="0" y="6857995"/>
                </a:lnTo>
                <a:lnTo>
                  <a:pt x="2197440" y="6857995"/>
                </a:lnTo>
                <a:lnTo>
                  <a:pt x="5169408" y="3406140"/>
                </a:lnTo>
                <a:lnTo>
                  <a:pt x="2236800" y="0"/>
                </a:lnTo>
                <a:close/>
              </a:path>
            </a:pathLst>
          </a:custGeom>
          <a:solidFill>
            <a:srgbClr val="39444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4813300" cy="6858000"/>
          </a:xfrm>
          <a:custGeom>
            <a:avLst/>
            <a:gdLst/>
            <a:ahLst/>
            <a:cxnLst/>
            <a:rect l="l" t="t" r="r" b="b"/>
            <a:pathLst>
              <a:path w="4813300" h="6858000">
                <a:moveTo>
                  <a:pt x="1929413" y="0"/>
                </a:moveTo>
                <a:lnTo>
                  <a:pt x="0" y="0"/>
                </a:lnTo>
                <a:lnTo>
                  <a:pt x="0" y="6857997"/>
                </a:lnTo>
                <a:lnTo>
                  <a:pt x="1842256" y="6857997"/>
                </a:lnTo>
                <a:lnTo>
                  <a:pt x="4812792" y="3377946"/>
                </a:lnTo>
                <a:lnTo>
                  <a:pt x="1929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842256" y="0"/>
            <a:ext cx="2970530" cy="6858000"/>
          </a:xfrm>
          <a:custGeom>
            <a:avLst/>
            <a:gdLst/>
            <a:ahLst/>
            <a:cxnLst/>
            <a:rect l="l" t="t" r="r" b="b"/>
            <a:pathLst>
              <a:path w="2970529" h="6858000">
                <a:moveTo>
                  <a:pt x="87156" y="0"/>
                </a:moveTo>
                <a:lnTo>
                  <a:pt x="2970535" y="3377946"/>
                </a:lnTo>
                <a:lnTo>
                  <a:pt x="0" y="6857997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443989" y="4325239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 panose="020B0603020202020204"/>
                <a:cs typeface="Trebuchet MS" panose="020B0603020202020204"/>
              </a:rPr>
              <a:t>so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79918" y="5285943"/>
            <a:ext cx="2201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O" sz="2400" spc="-85" dirty="0" smtClean="0">
                <a:solidFill>
                  <a:srgbClr val="FFC81D"/>
                </a:solidFill>
                <a:latin typeface="Trebuchet MS" panose="020B0603020202020204"/>
                <a:cs typeface="Trebuchet MS" panose="020B0603020202020204"/>
              </a:rPr>
              <a:t>Ejecución</a:t>
            </a:r>
            <a:endParaRPr sz="2400" dirty="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036" y="1364567"/>
            <a:ext cx="3823584" cy="3823584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343021" y="1564796"/>
            <a:ext cx="2286000" cy="320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4</a:t>
            </a:r>
            <a:endParaRPr lang="es-MX" sz="25000" dirty="0" smtClean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768" y="-3175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/>
              <a:t>Daily</a:t>
            </a:r>
            <a:endParaRPr lang="es-CO" dirty="0"/>
          </a:p>
        </p:txBody>
      </p:sp>
      <p:sp>
        <p:nvSpPr>
          <p:cNvPr id="4" name="Marcador de posición de contenido 3"/>
          <p:cNvSpPr/>
          <p:nvPr>
            <p:ph sz="half" idx="1"/>
          </p:nvPr>
        </p:nvSpPr>
        <p:spPr>
          <a:xfrm>
            <a:off x="810895" y="1504950"/>
            <a:ext cx="5032375" cy="4140835"/>
          </a:xfrm>
        </p:spPr>
        <p:txBody>
          <a:bodyPr>
            <a:normAutofit lnSpcReduction="10000"/>
          </a:bodyPr>
          <a:p>
            <a:pPr marL="0" indent="0">
              <a:lnSpc>
                <a:spcPct val="100000"/>
              </a:lnSpc>
              <a:buNone/>
            </a:pPr>
            <a:r>
              <a:rPr lang="es-CO" sz="1800"/>
              <a:t>Una vez que tenemos las tareas definidas para el Sprint, diariamente el equipo se sincroniza durante 15 min para responder 3 preguntas:</a:t>
            </a:r>
            <a:endParaRPr lang="es-CO" sz="1800"/>
          </a:p>
          <a:p>
            <a:pPr marL="0" indent="0">
              <a:lnSpc>
                <a:spcPct val="100000"/>
              </a:lnSpc>
              <a:buNone/>
            </a:pPr>
            <a:endParaRPr lang="es-CO" sz="1800"/>
          </a:p>
          <a:p>
            <a:pPr>
              <a:lnSpc>
                <a:spcPct val="100000"/>
              </a:lnSpc>
            </a:pPr>
            <a:r>
              <a:rPr lang="es-CO" sz="1800"/>
              <a:t>¿Qué hice ayer?</a:t>
            </a:r>
            <a:endParaRPr lang="es-CO" sz="1800"/>
          </a:p>
          <a:p>
            <a:pPr>
              <a:lnSpc>
                <a:spcPct val="100000"/>
              </a:lnSpc>
            </a:pPr>
            <a:r>
              <a:rPr lang="es-CO" sz="1800"/>
              <a:t>¿Qué voy a realizar hoy?</a:t>
            </a:r>
            <a:endParaRPr lang="es-CO" sz="1800"/>
          </a:p>
          <a:p>
            <a:pPr>
              <a:lnSpc>
                <a:spcPct val="100000"/>
              </a:lnSpc>
            </a:pPr>
            <a:r>
              <a:rPr lang="es-CO" sz="1800"/>
              <a:t>¿Qué impedimentos tengo?</a:t>
            </a:r>
            <a:endParaRPr lang="es-CO" sz="1800"/>
          </a:p>
          <a:p>
            <a:pPr marL="0" indent="0">
              <a:lnSpc>
                <a:spcPct val="100000"/>
              </a:lnSpc>
              <a:buNone/>
            </a:pPr>
            <a:endParaRPr lang="es-CO" sz="1800"/>
          </a:p>
          <a:p>
            <a:pPr marL="0" indent="0">
              <a:lnSpc>
                <a:spcPct val="100000"/>
              </a:lnSpc>
              <a:buNone/>
            </a:pPr>
            <a:r>
              <a:rPr lang="es-CO" sz="1800"/>
              <a:t>En este momento también tomamos nota del avance del día anterior para la actualización del Burn Down y entrega del Informe Diario del Sprint.</a:t>
            </a:r>
            <a:endParaRPr lang="es-CO" sz="180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rcRect t="581"/>
          <a:stretch>
            <a:fillRect/>
          </a:stretch>
        </p:blipFill>
        <p:spPr>
          <a:xfrm>
            <a:off x="6534785" y="1098550"/>
            <a:ext cx="4791710" cy="4866005"/>
          </a:xfrm>
          <a:prstGeom prst="rect">
            <a:avLst/>
          </a:prstGeom>
          <a:ln>
            <a:solidFill>
              <a:srgbClr val="091F4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Marcador de posición de contenido 9"/>
          <p:cNvGraphicFramePr/>
          <p:nvPr>
            <p:ph sz="half" idx="2"/>
          </p:nvPr>
        </p:nvGraphicFramePr>
        <p:xfrm>
          <a:off x="4733290" y="3827780"/>
          <a:ext cx="4162425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" imgW="4714875" imgH="3267075" progId="Paint.Picture">
                  <p:embed/>
                </p:oleObj>
              </mc:Choice>
              <mc:Fallback>
                <p:oleObj name="" r:id="rId1" imgW="4714875" imgH="3267075" progId="Paint.Picture">
                  <p:embed/>
                  <p:pic>
                    <p:nvPicPr>
                      <p:cNvPr id="0" name="Imagen 1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33290" y="3827780"/>
                        <a:ext cx="4162425" cy="280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768" y="-3175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/>
              <a:t>Gestión visual del Equipo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rcRect t="8967"/>
          <a:stretch>
            <a:fillRect/>
          </a:stretch>
        </p:blipFill>
        <p:spPr>
          <a:xfrm>
            <a:off x="725170" y="1882140"/>
            <a:ext cx="5226050" cy="2468880"/>
          </a:xfrm>
          <a:prstGeom prst="rect">
            <a:avLst/>
          </a:prstGeom>
        </p:spPr>
      </p:pic>
      <p:pic>
        <p:nvPicPr>
          <p:cNvPr id="8" name="Marcador de posición de contenido 7" descr="20180615_171615"/>
          <p:cNvPicPr>
            <a:picLocks noChangeAspect="1"/>
          </p:cNvPicPr>
          <p:nvPr>
            <p:ph sz="half" idx="1"/>
          </p:nvPr>
        </p:nvPicPr>
        <p:blipFill>
          <a:blip r:embed="rId4">
            <a:lum bright="36000"/>
          </a:blip>
          <a:srcRect l="6862" t="8230" r="6862" b="14636"/>
          <a:stretch>
            <a:fillRect/>
          </a:stretch>
        </p:blipFill>
        <p:spPr>
          <a:xfrm>
            <a:off x="7352665" y="1639570"/>
            <a:ext cx="4243705" cy="2622550"/>
          </a:xfrm>
          <a:prstGeom prst="rect">
            <a:avLst/>
          </a:prstGeom>
        </p:spPr>
      </p:pic>
      <p:sp>
        <p:nvSpPr>
          <p:cNvPr id="12" name="Cuadro de texto 11"/>
          <p:cNvSpPr txBox="1"/>
          <p:nvPr/>
        </p:nvSpPr>
        <p:spPr>
          <a:xfrm>
            <a:off x="1904365" y="1485900"/>
            <a:ext cx="286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O" altLang="es-ES">
                <a:latin typeface="Tahoma" panose="020B0604030504040204" pitchFamily="34" charset="0"/>
              </a:rPr>
              <a:t>Burn Down Chart</a:t>
            </a:r>
            <a:endParaRPr lang="es-CO" altLang="es-ES">
              <a:latin typeface="Tahoma" panose="020B0604030504040204" pitchFamily="34" charset="0"/>
            </a:endParaRPr>
          </a:p>
        </p:txBody>
      </p:sp>
      <p:sp>
        <p:nvSpPr>
          <p:cNvPr id="13" name="Cuadro de texto 12"/>
          <p:cNvSpPr txBox="1"/>
          <p:nvPr/>
        </p:nvSpPr>
        <p:spPr>
          <a:xfrm>
            <a:off x="8040370" y="1277620"/>
            <a:ext cx="2868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s-CO" altLang="es-ES">
                <a:latin typeface="Tahoma" panose="020B0604030504040204" pitchFamily="34" charset="0"/>
              </a:rPr>
              <a:t>Kanban</a:t>
            </a:r>
            <a:endParaRPr lang="es-CO" altLang="es-ES">
              <a:latin typeface="Tahoma" panose="020B0604030504040204" pitchFamily="34" charset="0"/>
            </a:endParaRPr>
          </a:p>
        </p:txBody>
      </p:sp>
      <p:sp>
        <p:nvSpPr>
          <p:cNvPr id="14" name="Cuadro de texto 13"/>
          <p:cNvSpPr txBox="1"/>
          <p:nvPr/>
        </p:nvSpPr>
        <p:spPr>
          <a:xfrm>
            <a:off x="4272280" y="5427980"/>
            <a:ext cx="1056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CO" altLang="es-ES">
                <a:latin typeface="Tahoma" panose="020B0604030504040204" pitchFamily="34" charset="0"/>
              </a:rPr>
              <a:t>Radares</a:t>
            </a:r>
            <a:endParaRPr lang="es-CO" altLang="es-ES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2759" y="277138"/>
            <a:ext cx="9025619" cy="1111517"/>
          </a:xfrm>
        </p:spPr>
        <p:txBody>
          <a:bodyPr/>
          <a:lstStyle/>
          <a:p>
            <a:r>
              <a:rPr lang="es-CO" dirty="0" smtClean="0"/>
              <a:t>Formación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768" y="-3175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/>
              <a:t>Review</a:t>
            </a:r>
            <a:endParaRPr lang="es-CO" dirty="0"/>
          </a:p>
        </p:txBody>
      </p:sp>
      <p:sp>
        <p:nvSpPr>
          <p:cNvPr id="4" name="Marcador de posición de contenido 3"/>
          <p:cNvSpPr/>
          <p:nvPr>
            <p:ph sz="half" idx="1"/>
          </p:nvPr>
        </p:nvSpPr>
        <p:spPr>
          <a:xfrm>
            <a:off x="810895" y="1602105"/>
            <a:ext cx="10514965" cy="3847465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s-CO" sz="1800"/>
              <a:t>Reunión donde se resume el trabajo realizado en el Sprint y se realiza una Demo del producto funcional al PO y demás interesados.</a:t>
            </a:r>
            <a:endParaRPr lang="es-CO" sz="180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rcRect l="27359" t="26695" r="16420" b="28249"/>
          <a:stretch>
            <a:fillRect/>
          </a:stretch>
        </p:blipFill>
        <p:spPr>
          <a:xfrm>
            <a:off x="2084705" y="2377440"/>
            <a:ext cx="7313930" cy="3295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768" y="-3175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/>
              <a:t>Retrospectiva</a:t>
            </a:r>
            <a:endParaRPr lang="es-CO" dirty="0"/>
          </a:p>
        </p:txBody>
      </p:sp>
      <p:sp>
        <p:nvSpPr>
          <p:cNvPr id="3" name="Marcador de posición de contenido 2"/>
          <p:cNvSpPr/>
          <p:nvPr>
            <p:ph sz="half" idx="1"/>
          </p:nvPr>
        </p:nvSpPr>
        <p:spPr>
          <a:xfrm>
            <a:off x="810895" y="1602105"/>
            <a:ext cx="10514965" cy="3847465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s-CO" sz="1800"/>
              <a:t>Reunión en la que nos observamos como equipo, felicitamos nuestros logros y definimos planes de acción para las oportunidades de mejora detectadas.</a:t>
            </a:r>
            <a:endParaRPr lang="es-CO" sz="1800"/>
          </a:p>
        </p:txBody>
      </p:sp>
      <p:pic>
        <p:nvPicPr>
          <p:cNvPr id="7" name="Marcador de posición de contenido 6" descr="20180622_141136"/>
          <p:cNvPicPr>
            <a:picLocks noChangeAspect="1"/>
          </p:cNvPicPr>
          <p:nvPr>
            <p:ph sz="half" idx="2"/>
          </p:nvPr>
        </p:nvPicPr>
        <p:blipFill>
          <a:blip r:embed="rId1">
            <a:lum bright="6000" contrast="60000"/>
          </a:blip>
          <a:srcRect l="4608" t="614" r="11103" b="8010"/>
          <a:stretch>
            <a:fillRect/>
          </a:stretch>
        </p:blipFill>
        <p:spPr>
          <a:xfrm>
            <a:off x="574040" y="2472055"/>
            <a:ext cx="4720590" cy="2247265"/>
          </a:xfrm>
          <a:prstGeom prst="rect">
            <a:avLst/>
          </a:prstGeom>
        </p:spPr>
      </p:pic>
      <p:pic>
        <p:nvPicPr>
          <p:cNvPr id="11" name="Marcador de posición de imagen 10" descr="20180622_143150"/>
          <p:cNvPicPr>
            <a:picLocks noChangeAspect="1"/>
          </p:cNvPicPr>
          <p:nvPr>
            <p:ph type="pic" sz="quarter" idx="14"/>
          </p:nvPr>
        </p:nvPicPr>
        <p:blipFill>
          <a:blip r:embed="rId2">
            <a:lum bright="12000" contrast="18000"/>
          </a:blip>
          <a:srcRect l="14005" t="18576" r="5498" b="7828"/>
          <a:stretch>
            <a:fillRect/>
          </a:stretch>
        </p:blipFill>
        <p:spPr>
          <a:xfrm>
            <a:off x="6589395" y="2392045"/>
            <a:ext cx="5060950" cy="2407920"/>
          </a:xfrm>
          <a:prstGeom prst="rect">
            <a:avLst/>
          </a:prstGeom>
        </p:spPr>
      </p:pic>
      <p:pic>
        <p:nvPicPr>
          <p:cNvPr id="15" name="Marcador de posición de imagen 12" descr="IMG-20180622-WA0013"/>
          <p:cNvPicPr>
            <a:picLocks noChangeAspect="1"/>
          </p:cNvPicPr>
          <p:nvPr/>
        </p:nvPicPr>
        <p:blipFill>
          <a:blip r:embed="rId3"/>
          <a:srcRect t="26361"/>
          <a:stretch>
            <a:fillRect/>
          </a:stretch>
        </p:blipFill>
        <p:spPr>
          <a:xfrm>
            <a:off x="3846830" y="4250690"/>
            <a:ext cx="3587750" cy="1989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768" y="-3175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/>
              <a:t>Artefactos del Sprint</a:t>
            </a:r>
            <a:endParaRPr lang="es-CO" dirty="0"/>
          </a:p>
        </p:txBody>
      </p:sp>
      <p:sp>
        <p:nvSpPr>
          <p:cNvPr id="4" name="Marcador de posición de contenido 3"/>
          <p:cNvSpPr/>
          <p:nvPr>
            <p:ph sz="half" idx="1"/>
          </p:nvPr>
        </p:nvSpPr>
        <p:spPr>
          <a:xfrm>
            <a:off x="810895" y="1224280"/>
            <a:ext cx="10514965" cy="4841240"/>
          </a:xfrm>
        </p:spPr>
        <p:txBody>
          <a:bodyPr>
            <a:normAutofit fontScale="90000"/>
          </a:bodyPr>
          <a:p>
            <a:pPr marL="0" indent="0">
              <a:lnSpc>
                <a:spcPct val="100000"/>
              </a:lnSpc>
              <a:buNone/>
            </a:pPr>
            <a:r>
              <a:rPr lang="es-CO" altLang="es-ES" sz="2000"/>
              <a:t>Para el apoyo al seguimiento del proyecto y mejora continua del equipo se facilitaron los siguientes artefactos:</a:t>
            </a:r>
            <a:endParaRPr lang="es-CO" altLang="es-ES" sz="200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CO" altLang="es-ES" sz="2000" b="1"/>
              <a:t>Informe Diario</a:t>
            </a:r>
            <a:r>
              <a:rPr lang="es-CO" altLang="es-ES" sz="2000"/>
              <a:t> - que contiene el </a:t>
            </a:r>
            <a:r>
              <a:rPr lang="es-CO" altLang="es-ES" sz="2000">
                <a:sym typeface="+mn-ea"/>
              </a:rPr>
              <a:t>Burn Down Chart y el seguimento a impedimentos y acuerdos diarios del equipo. </a:t>
            </a:r>
            <a:endParaRPr lang="es-CO" altLang="es-ES" sz="2000"/>
          </a:p>
          <a:p>
            <a:pPr>
              <a:lnSpc>
                <a:spcPct val="100000"/>
              </a:lnSpc>
            </a:pPr>
            <a:r>
              <a:rPr lang="es-CO" altLang="es-ES" sz="2000" b="1"/>
              <a:t>Sprint Backlog</a:t>
            </a:r>
            <a:r>
              <a:rPr lang="es-CO" altLang="es-ES" sz="2000"/>
              <a:t> - aquí encontramos las tareas del Dev Team para el Sprint en curso.</a:t>
            </a:r>
            <a:endParaRPr lang="es-CO" altLang="es-ES" sz="2000"/>
          </a:p>
          <a:p>
            <a:pPr lvl="0">
              <a:lnSpc>
                <a:spcPct val="100000"/>
              </a:lnSpc>
            </a:pPr>
            <a:r>
              <a:rPr lang="es-CO" altLang="es-ES" sz="1995" b="1"/>
              <a:t>Radar del Equipo Scrum</a:t>
            </a:r>
            <a:r>
              <a:rPr lang="es-CO" altLang="es-ES" sz="1995"/>
              <a:t> - en este evidenciamos el estado deseado, actual y logrado de los items </a:t>
            </a:r>
            <a:endParaRPr lang="es-CO" altLang="es-ES" sz="1995"/>
          </a:p>
          <a:p>
            <a:pPr lvl="1">
              <a:lnSpc>
                <a:spcPct val="100000"/>
              </a:lnSpc>
            </a:pPr>
            <a:r>
              <a:rPr lang="es-CO" altLang="es-ES" sz="1710"/>
              <a:t>Product Owner</a:t>
            </a:r>
            <a:endParaRPr lang="es-CO" altLang="es-ES" sz="1710"/>
          </a:p>
          <a:p>
            <a:pPr lvl="1">
              <a:lnSpc>
                <a:spcPct val="100000"/>
              </a:lnSpc>
            </a:pPr>
            <a:r>
              <a:rPr lang="es-CO" altLang="es-ES" sz="1710"/>
              <a:t>Scrum Master</a:t>
            </a:r>
            <a:endParaRPr lang="es-CO" altLang="es-ES" sz="1710"/>
          </a:p>
          <a:p>
            <a:pPr lvl="1">
              <a:lnSpc>
                <a:spcPct val="100000"/>
              </a:lnSpc>
            </a:pPr>
            <a:r>
              <a:rPr lang="es-CO" altLang="es-ES" sz="1710"/>
              <a:t>Equipo Scrum</a:t>
            </a:r>
            <a:endParaRPr lang="es-CO" altLang="es-ES" sz="1710"/>
          </a:p>
          <a:p>
            <a:pPr lvl="1">
              <a:lnSpc>
                <a:spcPct val="100000"/>
              </a:lnSpc>
            </a:pPr>
            <a:r>
              <a:rPr lang="es-CO" altLang="es-ES" sz="1710"/>
              <a:t>Sprint Goal</a:t>
            </a:r>
            <a:endParaRPr lang="es-CO" altLang="es-ES" sz="1710"/>
          </a:p>
          <a:p>
            <a:pPr lvl="1">
              <a:lnSpc>
                <a:spcPct val="100000"/>
              </a:lnSpc>
            </a:pPr>
            <a:r>
              <a:rPr lang="es-CO" altLang="es-ES" sz="1710"/>
              <a:t>Reuniones </a:t>
            </a:r>
            <a:endParaRPr lang="es-CO" altLang="es-ES" sz="1710"/>
          </a:p>
          <a:p>
            <a:pPr lvl="0">
              <a:lnSpc>
                <a:spcPct val="100000"/>
              </a:lnSpc>
            </a:pPr>
            <a:r>
              <a:rPr lang="es-CO" altLang="es-ES" sz="1995" b="1"/>
              <a:t>Informe de Review</a:t>
            </a:r>
            <a:r>
              <a:rPr lang="es-CO" altLang="es-ES" sz="1995"/>
              <a:t> - donde se resume la ejecución del sprint y se da el intro para la Demo.</a:t>
            </a:r>
            <a:endParaRPr lang="es-CO" altLang="es-ES" sz="1995"/>
          </a:p>
          <a:p>
            <a:pPr lvl="0">
              <a:lnSpc>
                <a:spcPct val="100000"/>
              </a:lnSpc>
            </a:pPr>
            <a:r>
              <a:rPr lang="es-CO" altLang="es-ES" sz="1995" b="1"/>
              <a:t>Informe de Retrospectiva</a:t>
            </a:r>
            <a:r>
              <a:rPr lang="es-CO" altLang="es-ES" sz="1995"/>
              <a:t> - que contiene el punto de vista del equipo respecto a su desempeño y los compromisos asumidos para la mejora continua.</a:t>
            </a:r>
            <a:endParaRPr lang="es-CO" altLang="es-ES" sz="1995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768" y="-3175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/>
              <a:t>Oportunidades de Mejora</a:t>
            </a:r>
            <a:endParaRPr lang="es-CO" dirty="0"/>
          </a:p>
        </p:txBody>
      </p:sp>
      <p:sp>
        <p:nvSpPr>
          <p:cNvPr id="4" name="Marcador de posición de contenido 3"/>
          <p:cNvSpPr/>
          <p:nvPr>
            <p:ph sz="half" idx="1"/>
          </p:nvPr>
        </p:nvSpPr>
        <p:spPr>
          <a:xfrm>
            <a:off x="810895" y="1825625"/>
            <a:ext cx="10514965" cy="3847465"/>
          </a:xfrm>
        </p:spPr>
        <p:txBody>
          <a:bodyPr/>
          <a:p>
            <a:pPr marL="0" indent="0">
              <a:lnSpc>
                <a:spcPct val="100000"/>
              </a:lnSpc>
              <a:buNone/>
            </a:pPr>
            <a:r>
              <a:rPr lang="es-CO" altLang="es-ES" sz="2000"/>
              <a:t>Desde el punto de vista del Coach</a:t>
            </a:r>
            <a:endParaRPr lang="es-CO" altLang="es-ES" sz="2000"/>
          </a:p>
          <a:p>
            <a:pPr marL="0" indent="0">
              <a:lnSpc>
                <a:spcPct val="100000"/>
              </a:lnSpc>
              <a:buNone/>
            </a:pPr>
            <a:endParaRPr lang="es-CO" altLang="es-ES" sz="2000"/>
          </a:p>
          <a:p>
            <a:pPr>
              <a:lnSpc>
                <a:spcPct val="100000"/>
              </a:lnSpc>
            </a:pPr>
            <a:r>
              <a:rPr lang="es-CO" altLang="es-ES" sz="2000"/>
              <a:t>D</a:t>
            </a:r>
            <a:r>
              <a:rPr lang="es-ES" altLang="en-US" sz="2000"/>
              <a:t>isponibilidad del Scrum Master </a:t>
            </a:r>
            <a:r>
              <a:rPr lang="es-CO" altLang="es-ES" sz="2000"/>
              <a:t>y miembros del Dev Team </a:t>
            </a:r>
            <a:r>
              <a:rPr lang="es-ES" altLang="en-US" sz="2000"/>
              <a:t>a Smart Credit</a:t>
            </a:r>
            <a:r>
              <a:rPr lang="es-CO" altLang="es-ES" sz="2000"/>
              <a:t>.</a:t>
            </a:r>
            <a:endParaRPr lang="es-CO" altLang="es-ES" sz="2000"/>
          </a:p>
          <a:p>
            <a:pPr>
              <a:lnSpc>
                <a:spcPct val="100000"/>
              </a:lnSpc>
            </a:pPr>
            <a:r>
              <a:rPr lang="es-CO" altLang="es-ES" sz="2000"/>
              <a:t>A</a:t>
            </a:r>
            <a:r>
              <a:rPr lang="es-ES" altLang="en-US" sz="2000"/>
              <a:t>compañamiento al equipo, contar con un S</a:t>
            </a:r>
            <a:r>
              <a:rPr lang="es-CO" altLang="es-ES" sz="2000"/>
              <a:t>crum</a:t>
            </a:r>
            <a:r>
              <a:rPr lang="es-ES" altLang="en-US" sz="2000"/>
              <a:t> M</a:t>
            </a:r>
            <a:r>
              <a:rPr lang="es-CO" altLang="es-ES" sz="2000"/>
              <a:t>aster</a:t>
            </a:r>
            <a:r>
              <a:rPr lang="es-ES" altLang="en-US" sz="2000"/>
              <a:t> dedicado al apoy</a:t>
            </a:r>
            <a:r>
              <a:rPr lang="es-CO" altLang="es-ES" sz="2000"/>
              <a:t>o del equipo y </a:t>
            </a:r>
            <a:r>
              <a:rPr lang="es-ES" altLang="en-US" sz="2000"/>
              <a:t>velar el cumplimiento de compromisos de mejora</a:t>
            </a:r>
            <a:r>
              <a:rPr lang="es-CO" altLang="es-ES" sz="2000"/>
              <a:t>.</a:t>
            </a:r>
            <a:endParaRPr lang="es-CO" altLang="es-ES" sz="2000"/>
          </a:p>
          <a:p>
            <a:pPr>
              <a:lnSpc>
                <a:spcPct val="100000"/>
              </a:lnSpc>
            </a:pPr>
            <a:r>
              <a:rPr lang="es-CO" altLang="es-ES" sz="2000"/>
              <a:t>Granularidad de las tareas de desarrollo en el Planning.</a:t>
            </a:r>
            <a:endParaRPr lang="es-CO" altLang="es-ES" sz="2000"/>
          </a:p>
          <a:p>
            <a:pPr>
              <a:lnSpc>
                <a:spcPct val="100000"/>
              </a:lnSpc>
            </a:pPr>
            <a:r>
              <a:rPr lang="es-CO" altLang="es-ES" sz="2000"/>
              <a:t>Proceso de creación de Historias de Usuario.</a:t>
            </a:r>
            <a:endParaRPr lang="es-CO" altLang="es-ES" sz="2000"/>
          </a:p>
          <a:p>
            <a:pPr>
              <a:lnSpc>
                <a:spcPct val="100000"/>
              </a:lnSpc>
            </a:pPr>
            <a:r>
              <a:rPr lang="es-CO" altLang="es-ES" sz="2000"/>
              <a:t>Persona de Business Analyst como apoyo a Product Owner y Scrum Master.</a:t>
            </a:r>
            <a:endParaRPr lang="es-CO" altLang="es-E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768" y="-3175"/>
            <a:ext cx="10515600" cy="1325563"/>
          </a:xfrm>
        </p:spPr>
        <p:txBody>
          <a:bodyPr>
            <a:normAutofit/>
          </a:bodyPr>
          <a:lstStyle/>
          <a:p>
            <a:r>
              <a:rPr lang="es-CO" dirty="0"/>
              <a:t>Iniciativas Unicomer</a:t>
            </a:r>
            <a:endParaRPr lang="es-CO" dirty="0"/>
          </a:p>
        </p:txBody>
      </p:sp>
      <p:sp>
        <p:nvSpPr>
          <p:cNvPr id="4" name="Marcador de posición de contenido 3"/>
          <p:cNvSpPr/>
          <p:nvPr>
            <p:ph sz="half" idx="1"/>
          </p:nvPr>
        </p:nvSpPr>
        <p:spPr>
          <a:xfrm>
            <a:off x="585470" y="1602105"/>
            <a:ext cx="10966450" cy="4403725"/>
          </a:xfrm>
        </p:spPr>
        <p:txBody>
          <a:bodyPr>
            <a:normAutofit/>
          </a:bodyPr>
          <a:p>
            <a:pPr marL="0" indent="0">
              <a:lnSpc>
                <a:spcPct val="100000"/>
              </a:lnSpc>
              <a:buNone/>
            </a:pPr>
            <a:r>
              <a:rPr lang="es-CO" sz="2000"/>
              <a:t>Teniendo una descripción general de las próximas Iniciativas a realizar en Unicomer, se generó un listado de algunos proyectos con potencial para evaluar el uso de Scrum en la elaboración del mismo.</a:t>
            </a:r>
            <a:endParaRPr lang="es-CO" sz="2000"/>
          </a:p>
          <a:p>
            <a:pPr lvl="1">
              <a:lnSpc>
                <a:spcPct val="100000"/>
              </a:lnSpc>
            </a:pPr>
            <a:endParaRPr lang="es-CO" sz="2000"/>
          </a:p>
          <a:p>
            <a:pPr lvl="1">
              <a:lnSpc>
                <a:spcPct val="100000"/>
              </a:lnSpc>
            </a:pPr>
            <a:r>
              <a:rPr lang="es-CO" sz="2000"/>
              <a:t>Peoplenet Caribe</a:t>
            </a:r>
            <a:endParaRPr lang="es-CO" sz="2000"/>
          </a:p>
          <a:p>
            <a:pPr lvl="1">
              <a:lnSpc>
                <a:spcPct val="100000"/>
              </a:lnSpc>
            </a:pPr>
            <a:r>
              <a:rPr lang="es-CO" sz="2000"/>
              <a:t>Peoplenet Uruguay</a:t>
            </a:r>
            <a:endParaRPr lang="es-CO" sz="2000"/>
          </a:p>
          <a:p>
            <a:pPr lvl="1">
              <a:lnSpc>
                <a:spcPct val="100000"/>
              </a:lnSpc>
            </a:pPr>
            <a:r>
              <a:rPr lang="es-CO" sz="2000"/>
              <a:t>Accounting Hub</a:t>
            </a:r>
            <a:endParaRPr lang="es-CO" sz="2000"/>
          </a:p>
          <a:p>
            <a:pPr lvl="1">
              <a:lnSpc>
                <a:spcPct val="100000"/>
              </a:lnSpc>
            </a:pPr>
            <a:r>
              <a:rPr lang="es-CO" sz="2000"/>
              <a:t>COSACS Aruba</a:t>
            </a:r>
            <a:endParaRPr lang="es-CO" sz="2000"/>
          </a:p>
          <a:p>
            <a:pPr lvl="1">
              <a:lnSpc>
                <a:spcPct val="100000"/>
              </a:lnSpc>
            </a:pPr>
            <a:r>
              <a:rPr lang="es-CO" sz="2000">
                <a:sym typeface="+mn-ea"/>
              </a:rPr>
              <a:t>COSACS </a:t>
            </a:r>
            <a:r>
              <a:rPr lang="es-CO" sz="2000"/>
              <a:t>(Sobre saldo diario x 2 paises)</a:t>
            </a:r>
            <a:endParaRPr lang="es-CO" sz="2000"/>
          </a:p>
          <a:p>
            <a:pPr lvl="1">
              <a:lnSpc>
                <a:spcPct val="100000"/>
              </a:lnSpc>
            </a:pPr>
            <a:r>
              <a:rPr lang="es-CO" sz="2000"/>
              <a:t>Engage APP </a:t>
            </a:r>
            <a:endParaRPr lang="es-CO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1764" y="0"/>
            <a:ext cx="10515600" cy="1325563"/>
          </a:xfrm>
        </p:spPr>
        <p:txBody>
          <a:bodyPr/>
          <a:lstStyle/>
          <a:p>
            <a:r>
              <a:rPr lang="es-CO" dirty="0" smtClean="0"/>
              <a:t>Entregables</a:t>
            </a:r>
            <a:endParaRPr lang="es-CO" dirty="0"/>
          </a:p>
        </p:txBody>
      </p:sp>
      <p:sp>
        <p:nvSpPr>
          <p:cNvPr id="4" name="Pentágono 3"/>
          <p:cNvSpPr/>
          <p:nvPr/>
        </p:nvSpPr>
        <p:spPr>
          <a:xfrm rot="10800000">
            <a:off x="1742486" y="1419650"/>
            <a:ext cx="8653539" cy="3534205"/>
          </a:xfrm>
          <a:prstGeom prst="homePlate">
            <a:avLst>
              <a:gd name="adj" fmla="val 35798"/>
            </a:avLst>
          </a:prstGeom>
          <a:solidFill>
            <a:schemeClr val="accent4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ángulo 5"/>
          <p:cNvSpPr/>
          <p:nvPr/>
        </p:nvSpPr>
        <p:spPr>
          <a:xfrm>
            <a:off x="3798005" y="1598769"/>
            <a:ext cx="41677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2400"/>
              </a:spcAft>
            </a:pPr>
            <a:r>
              <a:rPr lang="es-VE" sz="1400" b="1" dirty="0" smtClean="0">
                <a:solidFill>
                  <a:schemeClr val="accent6"/>
                </a:solidFill>
                <a:latin typeface="Ogonek Heavy" panose="02000000000000000000" pitchFamily="2" charset="-128"/>
                <a:ea typeface="Ogonek Heavy" panose="02000000000000000000" pitchFamily="2" charset="-128"/>
                <a:cs typeface="Times New Roman" panose="02020603050405020304" pitchFamily="18" charset="0"/>
              </a:rPr>
              <a:t>Informe Final</a:t>
            </a:r>
            <a:endParaRPr lang="es-PE" sz="1400" b="1" dirty="0">
              <a:solidFill>
                <a:schemeClr val="accent6"/>
              </a:solidFill>
              <a:latin typeface="Ogonek Heavy" panose="02000000000000000000" pitchFamily="2" charset="-128"/>
              <a:ea typeface="Ogonek Heavy" panose="02000000000000000000" pitchFamily="2" charset="-128"/>
              <a:cs typeface="Times New Roman" panose="02020603050405020304" pitchFamily="18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3203561" y="1692115"/>
            <a:ext cx="463006" cy="446420"/>
            <a:chOff x="1016544" y="1115108"/>
            <a:chExt cx="463006" cy="446420"/>
          </a:xfrm>
          <a:effectLst/>
        </p:grpSpPr>
        <p:sp>
          <p:nvSpPr>
            <p:cNvPr id="8" name="Elipse 7"/>
            <p:cNvSpPr/>
            <p:nvPr/>
          </p:nvSpPr>
          <p:spPr>
            <a:xfrm>
              <a:off x="1016544" y="1115108"/>
              <a:ext cx="463006" cy="446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pic>
          <p:nvPicPr>
            <p:cNvPr id="9" name="Imagem 302"/>
            <p:cNvPicPr>
              <a:picLocks noChangeAspect="1"/>
            </p:cNvPicPr>
            <p:nvPr/>
          </p:nvPicPr>
          <p:blipFill rotWithShape="1">
            <a:blip r:embed="rId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8" t="7050" r="13177" b="13295"/>
            <a:stretch>
              <a:fillRect/>
            </a:stretch>
          </p:blipFill>
          <p:spPr>
            <a:xfrm>
              <a:off x="1054893" y="1128713"/>
              <a:ext cx="388145" cy="407194"/>
            </a:xfrm>
            <a:prstGeom prst="ellipse">
              <a:avLst/>
            </a:prstGeom>
          </p:spPr>
        </p:pic>
      </p:grpSp>
      <p:grpSp>
        <p:nvGrpSpPr>
          <p:cNvPr id="10" name="Grupo 9"/>
          <p:cNvGrpSpPr/>
          <p:nvPr/>
        </p:nvGrpSpPr>
        <p:grpSpPr>
          <a:xfrm>
            <a:off x="3214119" y="2427960"/>
            <a:ext cx="463006" cy="446420"/>
            <a:chOff x="1013733" y="1744224"/>
            <a:chExt cx="463006" cy="446420"/>
          </a:xfrm>
        </p:grpSpPr>
        <p:sp>
          <p:nvSpPr>
            <p:cNvPr id="11" name="Elipse 10"/>
            <p:cNvSpPr/>
            <p:nvPr/>
          </p:nvSpPr>
          <p:spPr>
            <a:xfrm>
              <a:off x="1013733" y="1744224"/>
              <a:ext cx="463006" cy="446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pic>
          <p:nvPicPr>
            <p:cNvPr id="12" name="Imagem 307"/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12" t="12021" r="15901" b="11584"/>
            <a:stretch>
              <a:fillRect/>
            </a:stretch>
          </p:blipFill>
          <p:spPr>
            <a:xfrm>
              <a:off x="1047750" y="1776413"/>
              <a:ext cx="385764" cy="390525"/>
            </a:xfrm>
            <a:prstGeom prst="ellipse">
              <a:avLst/>
            </a:prstGeom>
          </p:spPr>
        </p:pic>
      </p:grpSp>
      <p:grpSp>
        <p:nvGrpSpPr>
          <p:cNvPr id="13" name="Grupo 12"/>
          <p:cNvGrpSpPr/>
          <p:nvPr/>
        </p:nvGrpSpPr>
        <p:grpSpPr>
          <a:xfrm>
            <a:off x="3214119" y="3077287"/>
            <a:ext cx="463006" cy="446420"/>
            <a:chOff x="1013733" y="2403076"/>
            <a:chExt cx="463006" cy="446420"/>
          </a:xfrm>
        </p:grpSpPr>
        <p:sp>
          <p:nvSpPr>
            <p:cNvPr id="14" name="Elipse 13"/>
            <p:cNvSpPr/>
            <p:nvPr/>
          </p:nvSpPr>
          <p:spPr>
            <a:xfrm>
              <a:off x="1013733" y="2403076"/>
              <a:ext cx="463006" cy="446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pic>
          <p:nvPicPr>
            <p:cNvPr id="15" name="Imagem 49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9" t="9279" r="17905" b="16192"/>
            <a:stretch>
              <a:fillRect/>
            </a:stretch>
          </p:blipFill>
          <p:spPr>
            <a:xfrm>
              <a:off x="1081088" y="2433638"/>
              <a:ext cx="338138" cy="381000"/>
            </a:xfrm>
            <a:prstGeom prst="ellipse">
              <a:avLst/>
            </a:prstGeom>
          </p:spPr>
        </p:pic>
      </p:grpSp>
      <p:grpSp>
        <p:nvGrpSpPr>
          <p:cNvPr id="16" name="Grupo 15"/>
          <p:cNvGrpSpPr/>
          <p:nvPr/>
        </p:nvGrpSpPr>
        <p:grpSpPr>
          <a:xfrm>
            <a:off x="3211530" y="3908300"/>
            <a:ext cx="463006" cy="446420"/>
            <a:chOff x="1011144" y="3060635"/>
            <a:chExt cx="463006" cy="446420"/>
          </a:xfrm>
        </p:grpSpPr>
        <p:sp>
          <p:nvSpPr>
            <p:cNvPr id="17" name="Elipse 16"/>
            <p:cNvSpPr/>
            <p:nvPr/>
          </p:nvSpPr>
          <p:spPr>
            <a:xfrm>
              <a:off x="1011144" y="3060635"/>
              <a:ext cx="463006" cy="446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</a:schemeClr>
                </a:solidFill>
                <a:latin typeface="Source Sans Pro Black" panose="020B0803030403020204" pitchFamily="34" charset="0"/>
              </a:endParaRPr>
            </a:p>
          </p:txBody>
        </p:sp>
        <p:pic>
          <p:nvPicPr>
            <p:cNvPr id="18" name="Imagem 50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25" t="8005" r="15917" b="16532"/>
            <a:stretch>
              <a:fillRect/>
            </a:stretch>
          </p:blipFill>
          <p:spPr>
            <a:xfrm>
              <a:off x="1038225" y="3078956"/>
              <a:ext cx="392906" cy="385764"/>
            </a:xfrm>
            <a:prstGeom prst="ellipse">
              <a:avLst/>
            </a:prstGeom>
          </p:spPr>
        </p:pic>
      </p:grpSp>
      <p:sp>
        <p:nvSpPr>
          <p:cNvPr id="19" name="Rectángulo 18"/>
          <p:cNvSpPr/>
          <p:nvPr/>
        </p:nvSpPr>
        <p:spPr>
          <a:xfrm>
            <a:off x="3813927" y="1853386"/>
            <a:ext cx="49433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  <a:spcAft>
                <a:spcPts val="2400"/>
              </a:spcAft>
            </a:pPr>
            <a:r>
              <a:rPr lang="es-VE" sz="1600" dirty="0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Informe con todos los </a:t>
            </a:r>
            <a:r>
              <a:rPr lang="es-VE" sz="1600" dirty="0" err="1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insights</a:t>
            </a:r>
            <a:r>
              <a:rPr lang="es-VE" sz="1600" dirty="0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de la ejecución del piloto</a:t>
            </a:r>
            <a:endParaRPr lang="es-PE" sz="1400" dirty="0">
              <a:solidFill>
                <a:schemeClr val="accent6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3798005" y="2329941"/>
            <a:ext cx="41677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2400"/>
              </a:spcAft>
            </a:pPr>
            <a:r>
              <a:rPr lang="es-VE" sz="1400" b="1" dirty="0" smtClean="0">
                <a:solidFill>
                  <a:schemeClr val="accent6"/>
                </a:solidFill>
                <a:latin typeface="Ogonek Heavy" panose="02000000000000000000" pitchFamily="2" charset="-128"/>
                <a:ea typeface="Ogonek Heavy" panose="02000000000000000000" pitchFamily="2" charset="-128"/>
                <a:cs typeface="Times New Roman" panose="02020603050405020304" pitchFamily="18" charset="0"/>
              </a:rPr>
              <a:t>Marco de trabajo </a:t>
            </a:r>
            <a:r>
              <a:rPr lang="es-VE" sz="1400" b="1" dirty="0" err="1" smtClean="0">
                <a:solidFill>
                  <a:schemeClr val="accent6"/>
                </a:solidFill>
                <a:latin typeface="Ogonek Heavy" panose="02000000000000000000" pitchFamily="2" charset="-128"/>
                <a:ea typeface="Ogonek Heavy" panose="02000000000000000000" pitchFamily="2" charset="-128"/>
                <a:cs typeface="Times New Roman" panose="02020603050405020304" pitchFamily="18" charset="0"/>
              </a:rPr>
              <a:t>Unicomer</a:t>
            </a:r>
            <a:endParaRPr lang="es-PE" sz="1400" b="1" dirty="0">
              <a:solidFill>
                <a:schemeClr val="accent6"/>
              </a:solidFill>
              <a:latin typeface="Ogonek Heavy" panose="02000000000000000000" pitchFamily="2" charset="-128"/>
              <a:ea typeface="Ogonek Heavy" panose="02000000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3813927" y="2575033"/>
            <a:ext cx="57521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  <a:spcAft>
                <a:spcPts val="2400"/>
              </a:spcAft>
            </a:pPr>
            <a:r>
              <a:rPr lang="es-PE" sz="1600" dirty="0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Guía de implementación de SCRUM personalizado para </a:t>
            </a:r>
            <a:r>
              <a:rPr lang="es-PE" sz="1600" dirty="0" err="1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Unicomer</a:t>
            </a:r>
            <a:endParaRPr lang="es-PE" sz="1400" dirty="0">
              <a:solidFill>
                <a:schemeClr val="accent6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813927" y="2989233"/>
            <a:ext cx="41677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2400"/>
              </a:spcAft>
            </a:pPr>
            <a:r>
              <a:rPr lang="es-VE" sz="1400" b="1" dirty="0" smtClean="0">
                <a:solidFill>
                  <a:schemeClr val="accent6"/>
                </a:solidFill>
                <a:latin typeface="Ogonek Heavy" panose="02000000000000000000" pitchFamily="2" charset="-128"/>
                <a:ea typeface="Ogonek Heavy" panose="02000000000000000000" pitchFamily="2" charset="-128"/>
                <a:cs typeface="Times New Roman" panose="02020603050405020304" pitchFamily="18" charset="0"/>
              </a:rPr>
              <a:t>Informe de Inception</a:t>
            </a:r>
            <a:endParaRPr lang="es-PE" sz="1400" b="1" dirty="0">
              <a:solidFill>
                <a:schemeClr val="accent6"/>
              </a:solidFill>
              <a:latin typeface="Ogonek Heavy" panose="02000000000000000000" pitchFamily="2" charset="-128"/>
              <a:ea typeface="Ogonek Heavy" panose="02000000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3829849" y="3234325"/>
            <a:ext cx="63925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ts val="600"/>
              </a:spcBef>
              <a:spcAft>
                <a:spcPts val="2400"/>
              </a:spcAft>
            </a:pPr>
            <a:r>
              <a:rPr lang="es-ES" sz="1600" dirty="0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Informe con el detalle de las definiciones realizadas en el </a:t>
            </a:r>
            <a:r>
              <a:rPr lang="es-ES" sz="1600" dirty="0" err="1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inception</a:t>
            </a:r>
            <a:r>
              <a:rPr lang="es-ES" sz="1600" dirty="0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y soporte fotográfico.</a:t>
            </a:r>
            <a:endParaRPr lang="es-PE" sz="1600" dirty="0">
              <a:solidFill>
                <a:schemeClr val="accent6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813927" y="3877632"/>
            <a:ext cx="416776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2400"/>
              </a:spcAft>
            </a:pPr>
            <a:r>
              <a:rPr lang="es-VE" sz="1400" b="1" dirty="0" smtClean="0">
                <a:solidFill>
                  <a:schemeClr val="accent6"/>
                </a:solidFill>
                <a:latin typeface="Ogonek Heavy" panose="02000000000000000000" pitchFamily="2" charset="-128"/>
                <a:ea typeface="Ogonek Heavy" panose="02000000000000000000" pitchFamily="2" charset="-128"/>
                <a:cs typeface="Times New Roman" panose="02020603050405020304" pitchFamily="18" charset="0"/>
              </a:rPr>
              <a:t>Métricas y artefactos</a:t>
            </a:r>
            <a:endParaRPr lang="es-PE" sz="1400" b="1" dirty="0">
              <a:solidFill>
                <a:schemeClr val="accent6"/>
              </a:solidFill>
              <a:latin typeface="Ogonek Heavy" panose="02000000000000000000" pitchFamily="2" charset="-128"/>
              <a:ea typeface="Ogonek Heavy" panose="02000000000000000000" pitchFamily="2" charset="-128"/>
              <a:cs typeface="Times New Roman" panose="02020603050405020304" pitchFamily="18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829849" y="4154134"/>
            <a:ext cx="63925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2400"/>
              </a:spcAft>
            </a:pPr>
            <a:r>
              <a:rPr lang="es-VE" sz="1600" dirty="0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Radares, Artefactos (Planning, DOR, DOD, </a:t>
            </a:r>
            <a:r>
              <a:rPr lang="es-VE" sz="1600" dirty="0" err="1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Review</a:t>
            </a:r>
            <a:r>
              <a:rPr lang="es-VE" sz="1600" dirty="0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), </a:t>
            </a:r>
            <a:r>
              <a:rPr lang="es-VE" sz="1600" dirty="0" err="1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Kanban</a:t>
            </a:r>
            <a:r>
              <a:rPr lang="es-VE" sz="1600" dirty="0" smtClean="0">
                <a:solidFill>
                  <a:schemeClr val="accent6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, Informe Diario. Plan de Gestión del cambio</a:t>
            </a:r>
            <a:endParaRPr lang="es-PE" sz="1600" dirty="0">
              <a:solidFill>
                <a:schemeClr val="accent6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6" name="Conector reto 7"/>
          <p:cNvCxnSpPr/>
          <p:nvPr/>
        </p:nvCxnSpPr>
        <p:spPr>
          <a:xfrm>
            <a:off x="3006539" y="1853386"/>
            <a:ext cx="0" cy="2531538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14"/>
          <p:cNvCxnSpPr/>
          <p:nvPr/>
        </p:nvCxnSpPr>
        <p:spPr>
          <a:xfrm>
            <a:off x="2985139" y="1865946"/>
            <a:ext cx="181352" cy="0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14"/>
          <p:cNvCxnSpPr/>
          <p:nvPr/>
        </p:nvCxnSpPr>
        <p:spPr>
          <a:xfrm>
            <a:off x="2975934" y="2680881"/>
            <a:ext cx="181352" cy="0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14"/>
          <p:cNvCxnSpPr/>
          <p:nvPr/>
        </p:nvCxnSpPr>
        <p:spPr>
          <a:xfrm>
            <a:off x="2971171" y="3301681"/>
            <a:ext cx="181352" cy="0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14"/>
          <p:cNvCxnSpPr/>
          <p:nvPr/>
        </p:nvCxnSpPr>
        <p:spPr>
          <a:xfrm>
            <a:off x="2978970" y="4098989"/>
            <a:ext cx="181352" cy="0"/>
          </a:xfrm>
          <a:prstGeom prst="line">
            <a:avLst/>
          </a:prstGeom>
          <a:ln w="50800">
            <a:solidFill>
              <a:schemeClr val="tx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6674" y="1406770"/>
            <a:ext cx="10515600" cy="2727725"/>
          </a:xfrm>
        </p:spPr>
        <p:txBody>
          <a:bodyPr>
            <a:noAutofit/>
          </a:bodyPr>
          <a:lstStyle/>
          <a:p>
            <a:r>
              <a:rPr lang="en-US" sz="3200" dirty="0" smtClean="0"/>
              <a:t>El </a:t>
            </a:r>
            <a:r>
              <a:rPr lang="en-US" sz="3200" dirty="0" err="1" smtClean="0"/>
              <a:t>objetivo</a:t>
            </a:r>
            <a:r>
              <a:rPr lang="en-US" sz="3200" dirty="0" smtClean="0"/>
              <a:t> de la </a:t>
            </a:r>
            <a:r>
              <a:rPr lang="en-US" sz="3200" dirty="0" err="1" smtClean="0"/>
              <a:t>formación</a:t>
            </a:r>
            <a:r>
              <a:rPr lang="en-US" sz="3200" dirty="0" smtClean="0"/>
              <a:t> </a:t>
            </a:r>
            <a:r>
              <a:rPr lang="en-US" sz="3200" dirty="0" err="1" smtClean="0"/>
              <a:t>es</a:t>
            </a:r>
            <a:r>
              <a:rPr lang="en-US" sz="3200" dirty="0" smtClean="0"/>
              <a:t> </a:t>
            </a:r>
            <a:r>
              <a:rPr lang="en-US" sz="3200" dirty="0" err="1" smtClean="0"/>
              <a:t>lograr</a:t>
            </a:r>
            <a:r>
              <a:rPr lang="en-US" sz="3200" dirty="0" smtClean="0"/>
              <a:t> a </a:t>
            </a:r>
            <a:r>
              <a:rPr lang="en-US" sz="3200" dirty="0" err="1" smtClean="0"/>
              <a:t>través</a:t>
            </a:r>
            <a:r>
              <a:rPr lang="en-US" sz="3200" dirty="0" smtClean="0"/>
              <a:t> de un taller </a:t>
            </a:r>
            <a:r>
              <a:rPr lang="en-US" sz="3200" dirty="0" err="1" smtClean="0"/>
              <a:t>dinámico</a:t>
            </a:r>
            <a:r>
              <a:rPr lang="en-US" sz="3200" dirty="0" smtClean="0"/>
              <a:t> y </a:t>
            </a:r>
            <a:r>
              <a:rPr lang="en-US" sz="3200" dirty="0" err="1" smtClean="0"/>
              <a:t>vivencial</a:t>
            </a:r>
            <a:r>
              <a:rPr lang="en-US" sz="3200" dirty="0" smtClean="0"/>
              <a:t> un </a:t>
            </a:r>
            <a:r>
              <a:rPr lang="en-US" sz="3200" dirty="0" err="1" smtClean="0"/>
              <a:t>entendimiento</a:t>
            </a:r>
            <a:r>
              <a:rPr lang="en-US" sz="3200" dirty="0" smtClean="0"/>
              <a:t> de Agile </a:t>
            </a:r>
            <a:r>
              <a:rPr lang="en-US" sz="3200" dirty="0" err="1" smtClean="0"/>
              <a:t>enfocado</a:t>
            </a:r>
            <a:r>
              <a:rPr lang="en-US" sz="3200" dirty="0" smtClean="0"/>
              <a:t> </a:t>
            </a:r>
            <a:r>
              <a:rPr lang="en-US" sz="3200" dirty="0" err="1" smtClean="0"/>
              <a:t>en</a:t>
            </a:r>
            <a:r>
              <a:rPr lang="en-US" sz="3200" dirty="0" smtClean="0"/>
              <a:t> el Marco de </a:t>
            </a:r>
            <a:r>
              <a:rPr lang="en-US" sz="3200" dirty="0" err="1" smtClean="0"/>
              <a:t>trabajo</a:t>
            </a:r>
            <a:r>
              <a:rPr lang="en-US" sz="3200" dirty="0" smtClean="0"/>
              <a:t> SCRUM al equipo de </a:t>
            </a:r>
            <a:r>
              <a:rPr lang="en-US" sz="3200" dirty="0" err="1" smtClean="0"/>
              <a:t>trabajo</a:t>
            </a:r>
            <a:r>
              <a:rPr lang="en-US" sz="3200" dirty="0" smtClean="0"/>
              <a:t> </a:t>
            </a:r>
            <a:r>
              <a:rPr lang="en-US" sz="3200" dirty="0" err="1" smtClean="0"/>
              <a:t>Unicomer</a:t>
            </a:r>
            <a:r>
              <a:rPr lang="en-US" sz="3200" dirty="0"/>
              <a:t>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92" y="238515"/>
            <a:ext cx="10515600" cy="913169"/>
          </a:xfrm>
        </p:spPr>
        <p:txBody>
          <a:bodyPr anchor="ctr"/>
          <a:lstStyle/>
          <a:p>
            <a:r>
              <a:rPr lang="en-US" dirty="0" smtClean="0"/>
              <a:t>Formación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730" y="1433038"/>
            <a:ext cx="5771565" cy="2836513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41252" y="4550905"/>
            <a:ext cx="5105400" cy="879224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en-US" sz="1600" dirty="0" smtClean="0"/>
              <a:t>Explicación de </a:t>
            </a:r>
            <a:r>
              <a:rPr lang="en-US" sz="1600" u="sng" dirty="0" err="1" smtClean="0"/>
              <a:t>Unicomer</a:t>
            </a:r>
            <a:r>
              <a:rPr lang="en-US" sz="1600" u="sng" dirty="0" smtClean="0"/>
              <a:t> Agile Framework</a:t>
            </a:r>
            <a:r>
              <a:rPr lang="en-US" sz="1600" dirty="0" smtClean="0"/>
              <a:t> y </a:t>
            </a:r>
            <a:r>
              <a:rPr lang="en-US" sz="1600" dirty="0" err="1" smtClean="0"/>
              <a:t>objetivo</a:t>
            </a:r>
            <a:r>
              <a:rPr lang="en-US" sz="1600" dirty="0" smtClean="0"/>
              <a:t> del proyecto y Roadmap a </a:t>
            </a:r>
            <a:r>
              <a:rPr lang="en-US" sz="1600" dirty="0" err="1" smtClean="0"/>
              <a:t>todos</a:t>
            </a:r>
            <a:r>
              <a:rPr lang="en-US" sz="1600" dirty="0" smtClean="0"/>
              <a:t> </a:t>
            </a:r>
            <a:r>
              <a:rPr lang="en-US" sz="1600" dirty="0" err="1" smtClean="0"/>
              <a:t>los</a:t>
            </a:r>
            <a:r>
              <a:rPr lang="en-US" sz="1600" dirty="0" smtClean="0"/>
              <a:t> asistentes al taller por parte de Mario Ferman y su equipo de </a:t>
            </a:r>
            <a:r>
              <a:rPr lang="en-US" sz="1600" dirty="0" err="1" smtClean="0"/>
              <a:t>trabajo</a:t>
            </a:r>
            <a:r>
              <a:rPr lang="en-US" sz="1600" dirty="0" smtClean="0"/>
              <a:t>. </a:t>
            </a:r>
            <a:endParaRPr lang="en-US" sz="1600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38" y="695099"/>
            <a:ext cx="5527058" cy="5509113"/>
          </a:xfrm>
          <a:prstGeom prst="rect">
            <a:avLst/>
          </a:prstGeom>
        </p:spPr>
      </p:pic>
      <p:sp>
        <p:nvSpPr>
          <p:cNvPr id="17" name="Rectángulo 16"/>
          <p:cNvSpPr/>
          <p:nvPr/>
        </p:nvSpPr>
        <p:spPr>
          <a:xfrm>
            <a:off x="10152441" y="2505670"/>
            <a:ext cx="1825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Antes</a:t>
            </a:r>
            <a:endParaRPr lang="es-E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6425938" y="5330707"/>
            <a:ext cx="26116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Después</a:t>
            </a:r>
            <a:endParaRPr lang="es-E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7709" y="453893"/>
            <a:ext cx="6818573" cy="26054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92" y="238515"/>
            <a:ext cx="10515600" cy="913169"/>
          </a:xfrm>
        </p:spPr>
        <p:txBody>
          <a:bodyPr anchor="ctr"/>
          <a:lstStyle/>
          <a:p>
            <a:r>
              <a:rPr lang="en-US" dirty="0" smtClean="0"/>
              <a:t>Formación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5492" y="1081345"/>
            <a:ext cx="4535659" cy="902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 smtClean="0"/>
              <a:t>Se llevaron a cabo 5 días de taller, para un total de 20 horas para cada grupo. El total de asistentes al taller fueron 38 personas.  </a:t>
            </a:r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292" y="3274675"/>
            <a:ext cx="5837675" cy="34015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7440"/>
            <a:ext cx="5632622" cy="2489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92" y="238515"/>
            <a:ext cx="10515600" cy="913169"/>
          </a:xfrm>
        </p:spPr>
        <p:txBody>
          <a:bodyPr anchor="ctr"/>
          <a:lstStyle/>
          <a:p>
            <a:r>
              <a:rPr lang="en-US" dirty="0" smtClean="0"/>
              <a:t>Formación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5492" y="1081344"/>
            <a:ext cx="4648200" cy="10147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 smtClean="0"/>
              <a:t>Durante </a:t>
            </a:r>
            <a:r>
              <a:rPr lang="en-US" sz="1600" dirty="0" err="1" smtClean="0"/>
              <a:t>los</a:t>
            </a:r>
            <a:r>
              <a:rPr lang="en-US" sz="1600" dirty="0" smtClean="0"/>
              <a:t> 5 días se llevaron a cabo </a:t>
            </a:r>
            <a:r>
              <a:rPr lang="en-US" sz="1600" dirty="0" err="1" smtClean="0"/>
              <a:t>diferentes</a:t>
            </a:r>
            <a:r>
              <a:rPr lang="en-US" sz="1600" dirty="0" smtClean="0"/>
              <a:t> </a:t>
            </a:r>
            <a:r>
              <a:rPr lang="en-US" sz="1600" dirty="0" err="1" smtClean="0"/>
              <a:t>dinámicas</a:t>
            </a:r>
            <a:r>
              <a:rPr lang="en-US" sz="1600" dirty="0" smtClean="0"/>
              <a:t> para </a:t>
            </a:r>
            <a:r>
              <a:rPr lang="en-US" sz="1600" dirty="0" err="1" smtClean="0"/>
              <a:t>entender</a:t>
            </a:r>
            <a:r>
              <a:rPr lang="en-US" sz="1600" dirty="0"/>
              <a:t> </a:t>
            </a:r>
            <a:r>
              <a:rPr lang="en-US" sz="1600" dirty="0" err="1" smtClean="0"/>
              <a:t>conceptos</a:t>
            </a:r>
            <a:r>
              <a:rPr lang="en-US" sz="1600" dirty="0" smtClean="0"/>
              <a:t> de Agilismo </a:t>
            </a:r>
            <a:r>
              <a:rPr lang="en-US" sz="1600" dirty="0" err="1" smtClean="0"/>
              <a:t>enfocados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el Marco de </a:t>
            </a:r>
            <a:r>
              <a:rPr lang="en-US" sz="1600" dirty="0" err="1" smtClean="0"/>
              <a:t>trabajo</a:t>
            </a:r>
            <a:r>
              <a:rPr lang="en-US" sz="1600" dirty="0" smtClean="0"/>
              <a:t> SCRUM.</a:t>
            </a:r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372" y="1994514"/>
            <a:ext cx="3902613" cy="270803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700" y="77674"/>
            <a:ext cx="5905940" cy="383368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938" y="3549772"/>
            <a:ext cx="6310752" cy="3112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92" y="238515"/>
            <a:ext cx="10515600" cy="913169"/>
          </a:xfrm>
        </p:spPr>
        <p:txBody>
          <a:bodyPr anchor="ctr"/>
          <a:lstStyle/>
          <a:p>
            <a:r>
              <a:rPr lang="en-US" dirty="0" smtClean="0"/>
              <a:t>Formación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75492" y="1081344"/>
            <a:ext cx="4648200" cy="10147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 smtClean="0"/>
              <a:t>Durante </a:t>
            </a:r>
            <a:r>
              <a:rPr lang="en-US" sz="1600" dirty="0" err="1" smtClean="0"/>
              <a:t>los</a:t>
            </a:r>
            <a:r>
              <a:rPr lang="en-US" sz="1600" dirty="0" smtClean="0"/>
              <a:t> 5 días se llevaron a cabo </a:t>
            </a:r>
            <a:r>
              <a:rPr lang="en-US" sz="1600" dirty="0" err="1" smtClean="0"/>
              <a:t>diferentes</a:t>
            </a:r>
            <a:r>
              <a:rPr lang="en-US" sz="1600" dirty="0" smtClean="0"/>
              <a:t> </a:t>
            </a:r>
            <a:r>
              <a:rPr lang="en-US" sz="1600" dirty="0" err="1" smtClean="0"/>
              <a:t>dinámicas</a:t>
            </a:r>
            <a:r>
              <a:rPr lang="en-US" sz="1600" dirty="0" smtClean="0"/>
              <a:t> para </a:t>
            </a:r>
            <a:r>
              <a:rPr lang="en-US" sz="1600" dirty="0" err="1" smtClean="0"/>
              <a:t>entender</a:t>
            </a:r>
            <a:r>
              <a:rPr lang="en-US" sz="1600" dirty="0"/>
              <a:t> </a:t>
            </a:r>
            <a:r>
              <a:rPr lang="en-US" sz="1600" dirty="0" err="1" smtClean="0"/>
              <a:t>conceptos</a:t>
            </a:r>
            <a:r>
              <a:rPr lang="en-US" sz="1600" dirty="0" smtClean="0"/>
              <a:t> de Agilismo </a:t>
            </a:r>
            <a:r>
              <a:rPr lang="en-US" sz="1600" dirty="0" err="1" smtClean="0"/>
              <a:t>enfocados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el Marco de </a:t>
            </a:r>
            <a:r>
              <a:rPr lang="en-US" sz="1600" dirty="0" err="1" smtClean="0"/>
              <a:t>trabajo</a:t>
            </a:r>
            <a:r>
              <a:rPr lang="en-US" sz="1600" dirty="0" smtClean="0"/>
              <a:t> SCRUM.</a:t>
            </a:r>
            <a:endParaRPr lang="en-US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71280" y="201490"/>
            <a:ext cx="4984042" cy="350886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80" y="2096085"/>
            <a:ext cx="5232131" cy="349992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941" y="2096085"/>
            <a:ext cx="3072175" cy="397912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227" y="4083310"/>
            <a:ext cx="4304714" cy="2579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10263</Words>
  <Application>WPS Presentation</Application>
  <PresentationFormat>Panorámica</PresentationFormat>
  <Paragraphs>429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46</vt:i4>
      </vt:variant>
    </vt:vector>
  </HeadingPairs>
  <TitlesOfParts>
    <vt:vector size="74" baseType="lpstr">
      <vt:lpstr>Arial</vt:lpstr>
      <vt:lpstr>SimSun</vt:lpstr>
      <vt:lpstr>Wingdings</vt:lpstr>
      <vt:lpstr>Tahoma</vt:lpstr>
      <vt:lpstr>Arial</vt:lpstr>
      <vt:lpstr>Dax-Regular</vt:lpstr>
      <vt:lpstr>Dax-Light</vt:lpstr>
      <vt:lpstr>Microsoft YaHei</vt:lpstr>
      <vt:lpstr/>
      <vt:lpstr>Arial Unicode MS</vt:lpstr>
      <vt:lpstr>Calibri</vt:lpstr>
      <vt:lpstr>Dax</vt:lpstr>
      <vt:lpstr>Wingdings</vt:lpstr>
      <vt:lpstr>Trebuchet MS</vt:lpstr>
      <vt:lpstr>MS PGothic</vt:lpstr>
      <vt:lpstr>Times New Roman</vt:lpstr>
      <vt:lpstr>Ogonek Heavy</vt:lpstr>
      <vt:lpstr>Times New Roman</vt:lpstr>
      <vt:lpstr>Source Sans Pro Black</vt:lpstr>
      <vt:lpstr>Yu Gothic UI Semilight</vt:lpstr>
      <vt:lpstr>Calibri Light</vt:lpstr>
      <vt:lpstr>Myriad Pro Black SemiCond</vt:lpstr>
      <vt:lpstr>Segoe Print</vt:lpstr>
      <vt:lpstr>Dubai Light</vt:lpstr>
      <vt:lpstr>Office Theme</vt:lpstr>
      <vt:lpstr>Paint.Picture</vt:lpstr>
      <vt:lpstr>Paint.Picture</vt:lpstr>
      <vt:lpstr>Paint.Picture</vt:lpstr>
      <vt:lpstr>Informe Piloto</vt:lpstr>
      <vt:lpstr>Proyecto Formación y Piloto Ágil UNICOMER Mayo - Junio 2018</vt:lpstr>
      <vt:lpstr>Alcance del proyecto</vt:lpstr>
      <vt:lpstr>Formación</vt:lpstr>
      <vt:lpstr>El objetivo de la formación es lograr a través de un taller dinámico y vivencial un entendimiento de Agile enfocado en el Marco de trabajo SCRUM al equipo de trabajo Unicomer.</vt:lpstr>
      <vt:lpstr>Formación</vt:lpstr>
      <vt:lpstr>Formación</vt:lpstr>
      <vt:lpstr>Formación</vt:lpstr>
      <vt:lpstr>Formación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Piloto</vt:lpstr>
      <vt:lpstr>El objetivo del piloto es seleccionar una iniciativa en conjunto con Unicomer para realizar un acompañamiento a todos los roles y la organización en la construcción del producto implementando el marco de trabajo ágil SCRUM. </vt:lpstr>
      <vt:lpstr>PowerPoint 演示文稿</vt:lpstr>
      <vt:lpstr>Roadmap de actividades</vt:lpstr>
      <vt:lpstr>PowerPoint 演示文稿</vt:lpstr>
      <vt:lpstr>Estructura Actual </vt:lpstr>
      <vt:lpstr>Homologación de Roles</vt:lpstr>
      <vt:lpstr>Homologación de Roles </vt:lpstr>
      <vt:lpstr>PowerPoint 演示文稿</vt:lpstr>
      <vt:lpstr>Selección Proyecto Piloto</vt:lpstr>
      <vt:lpstr>Selección Proyecto Piloto</vt:lpstr>
      <vt:lpstr>Selección Proyecto Piloto</vt:lpstr>
      <vt:lpstr>Proyecto Piloto:  EXPERTICO</vt:lpstr>
      <vt:lpstr>Equipo Piloto	</vt:lpstr>
      <vt:lpstr>Equipo Piloto	</vt:lpstr>
      <vt:lpstr>PowerPoint 演示文稿</vt:lpstr>
      <vt:lpstr>Inception</vt:lpstr>
      <vt:lpstr>Conformación Equipo</vt:lpstr>
      <vt:lpstr>Mapa Inicial de HU</vt:lpstr>
      <vt:lpstr>Mapa de HU</vt:lpstr>
      <vt:lpstr>Sprint Planning</vt:lpstr>
      <vt:lpstr>PowerPoint 演示文稿</vt:lpstr>
      <vt:lpstr>Daily</vt:lpstr>
      <vt:lpstr>Gestión visual del Equipo</vt:lpstr>
      <vt:lpstr>Review</vt:lpstr>
      <vt:lpstr>Retrospectiva</vt:lpstr>
      <vt:lpstr>Artefactos del Sprint</vt:lpstr>
      <vt:lpstr>Oportunidades de Mejora</vt:lpstr>
      <vt:lpstr>Iniciativas Unicomer</vt:lpstr>
      <vt:lpstr>Entregables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mmontenegro</cp:lastModifiedBy>
  <cp:revision>202</cp:revision>
  <dcterms:created xsi:type="dcterms:W3CDTF">2017-11-17T14:24:00Z</dcterms:created>
  <dcterms:modified xsi:type="dcterms:W3CDTF">2018-07-05T15:47:35Z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0x0101006A61BD717F7B23488566BEE52F71377A</vt:lpwstr>
  </property>
  <property fmtid="{D5CDD505-2E9C-101B-9397-08002B2CF9AE}" pid="3" name="_dlc_DocIdItemGuid">
    <vt:lpwstr>bfc61f4c-0d59-42e9-b456-d5e117604110</vt:lpwstr>
  </property>
  <property fmtid="{D5CDD505-2E9C-101B-9397-08002B2CF9AE}" pid="4" name="KSOProductBuildVer">
    <vt:lpwstr>3082-10.2.0.6020</vt:lpwstr>
  </property>
</Properties>
</file>